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8.xml" ContentType="application/vnd.openxmlformats-officedocument.presentationml.notesSlide+xml"/>
  <Override PartName="/ppt/theme/themeOverride2.xml" ContentType="application/vnd.openxmlformats-officedocument.themeOverride+xml"/>
  <Override PartName="/ppt/notesSlides/notesSlide9.xml" ContentType="application/vnd.openxmlformats-officedocument.presentationml.notesSlide+xml"/>
  <Override PartName="/ppt/theme/themeOverride3.xml" ContentType="application/vnd.openxmlformats-officedocument.themeOverr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4"/>
  </p:sldMasterIdLst>
  <p:notesMasterIdLst>
    <p:notesMasterId r:id="rId16"/>
  </p:notesMasterIdLst>
  <p:sldIdLst>
    <p:sldId id="256" r:id="rId5"/>
    <p:sldId id="258" r:id="rId6"/>
    <p:sldId id="260" r:id="rId7"/>
    <p:sldId id="279" r:id="rId8"/>
    <p:sldId id="281" r:id="rId9"/>
    <p:sldId id="280" r:id="rId10"/>
    <p:sldId id="283" r:id="rId11"/>
    <p:sldId id="282" r:id="rId12"/>
    <p:sldId id="285" r:id="rId13"/>
    <p:sldId id="284" r:id="rId14"/>
    <p:sldId id="266" r:id="rId15"/>
  </p:sldIdLst>
  <p:sldSz cx="12192000" cy="6858000"/>
  <p:notesSz cx="6858000" cy="9144000"/>
  <p:embeddedFontLst>
    <p:embeddedFont>
      <p:font typeface="Helvetica" panose="020B0604020202020204" pitchFamily="34" charset="0"/>
      <p:regular r:id="rId17"/>
      <p:bold r:id="rId18"/>
      <p:italic r:id="rId19"/>
      <p:boldItalic r:id="rId20"/>
    </p:embeddedFont>
    <p:embeddedFont>
      <p:font typeface="Helvetica Neue" panose="020B0604020202020204" charset="0"/>
      <p:regular r:id="rId21"/>
      <p:bold r:id="rId22"/>
      <p:italic r:id="rId23"/>
      <p:boldItalic r:id="rId24"/>
    </p:embeddedFont>
    <p:embeddedFont>
      <p:font typeface="Nunito" pitchFamily="2" charset="0"/>
      <p:regular r:id="rId25"/>
      <p:bold r:id="rId26"/>
      <p:italic r:id="rId27"/>
      <p:boldItalic r:id="rId28"/>
    </p:embeddedFont>
    <p:embeddedFont>
      <p:font typeface="Nunito Sans" pitchFamily="2" charset="0"/>
      <p:regular r:id="rId29"/>
      <p:bold r:id="rId30"/>
      <p:italic r:id="rId31"/>
      <p:boldItalic r:id="rId32"/>
    </p:embeddedFont>
    <p:embeddedFont>
      <p:font typeface="Nunito Sans SemiBold" pitchFamily="2" charset="0"/>
      <p:regular r:id="rId33"/>
      <p:bold r:id="rId34"/>
      <p:italic r:id="rId35"/>
      <p:boldItalic r:id="rId3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pos="370" userDrawn="1">
          <p15:clr>
            <a:srgbClr val="A4A3A4"/>
          </p15:clr>
        </p15:guide>
        <p15:guide id="2" orient="horz" pos="4110" userDrawn="1">
          <p15:clr>
            <a:srgbClr val="A4A3A4"/>
          </p15:clr>
        </p15:guide>
      </p15:sld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47" roundtripDataSignature="AMtx7mictKjRoDLqj6+ChDTtPYnHDNVzlg==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3921AACD-2891-0D3D-EB0D-1AC588E8ACCB}" name="Jeanne Desrosiers" initials="JD" userId="S::jdesrosiers@catapultecommunication.com::c61dc73f-98fa-4313-b422-7ef9204077fb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Cedrik Verreault" initials="" lastIdx="9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27BCA"/>
    <a:srgbClr val="A9ABAD"/>
    <a:srgbClr val="548135"/>
    <a:srgbClr val="3EA535"/>
    <a:srgbClr val="28AAE3"/>
    <a:srgbClr val="7BBB43"/>
    <a:srgbClr val="8F7E7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1" d="100"/>
          <a:sy n="91" d="100"/>
        </p:scale>
        <p:origin x="341" y="58"/>
      </p:cViewPr>
      <p:guideLst>
        <p:guide pos="370"/>
        <p:guide orient="horz" pos="411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font" Target="fonts/font2.fntdata"/><Relationship Id="rId26" Type="http://schemas.openxmlformats.org/officeDocument/2006/relationships/font" Target="fonts/font10.fntdata"/><Relationship Id="rId21" Type="http://schemas.openxmlformats.org/officeDocument/2006/relationships/font" Target="fonts/font5.fntdata"/><Relationship Id="rId34" Type="http://schemas.openxmlformats.org/officeDocument/2006/relationships/font" Target="fonts/font18.fntdata"/><Relationship Id="rId47" Type="http://customschemas.google.com/relationships/presentationmetadata" Target="metadata"/><Relationship Id="rId50" Type="http://schemas.openxmlformats.org/officeDocument/2006/relationships/viewProps" Target="viewProp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29" Type="http://schemas.openxmlformats.org/officeDocument/2006/relationships/font" Target="fonts/font13.fnt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8.fntdata"/><Relationship Id="rId32" Type="http://schemas.openxmlformats.org/officeDocument/2006/relationships/font" Target="fonts/font16.fntdata"/><Relationship Id="rId53" Type="http://schemas.microsoft.com/office/2018/10/relationships/authors" Target="author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font" Target="fonts/font7.fntdata"/><Relationship Id="rId28" Type="http://schemas.openxmlformats.org/officeDocument/2006/relationships/font" Target="fonts/font12.fntdata"/><Relationship Id="rId36" Type="http://schemas.openxmlformats.org/officeDocument/2006/relationships/font" Target="fonts/font20.fntdata"/><Relationship Id="rId49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font" Target="fonts/font3.fntdata"/><Relationship Id="rId31" Type="http://schemas.openxmlformats.org/officeDocument/2006/relationships/font" Target="fonts/font15.fntdata"/><Relationship Id="rId52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font" Target="fonts/font6.fntdata"/><Relationship Id="rId27" Type="http://schemas.openxmlformats.org/officeDocument/2006/relationships/font" Target="fonts/font11.fntdata"/><Relationship Id="rId30" Type="http://schemas.openxmlformats.org/officeDocument/2006/relationships/font" Target="fonts/font14.fntdata"/><Relationship Id="rId35" Type="http://schemas.openxmlformats.org/officeDocument/2006/relationships/font" Target="fonts/font19.fntdata"/><Relationship Id="rId48" Type="http://schemas.openxmlformats.org/officeDocument/2006/relationships/commentAuthors" Target="commentAuthors.xml"/><Relationship Id="rId8" Type="http://schemas.openxmlformats.org/officeDocument/2006/relationships/slide" Target="slides/slide4.xml"/><Relationship Id="rId51" Type="http://schemas.openxmlformats.org/officeDocument/2006/relationships/theme" Target="theme/theme1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font" Target="fonts/font1.fntdata"/><Relationship Id="rId25" Type="http://schemas.openxmlformats.org/officeDocument/2006/relationships/font" Target="fonts/font9.fntdata"/><Relationship Id="rId33" Type="http://schemas.openxmlformats.org/officeDocument/2006/relationships/font" Target="fonts/font17.fntdata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image" Target="../media/image8.jpe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image" Target="../media/image8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5_2">
  <dgm:title val=""/>
  <dgm:desc val=""/>
  <dgm:catLst>
    <dgm:cat type="accent5" pri="11200"/>
  </dgm:catLst>
  <dgm:styleLbl name="node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ln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F691300-BE60-1F4D-8B0E-03EDDD260662}" type="doc">
      <dgm:prSet loTypeId="urn:microsoft.com/office/officeart/2008/layout/BendingPictureSemiTransparentText" loCatId="" qsTypeId="urn:microsoft.com/office/officeart/2005/8/quickstyle/simple1" qsCatId="simple" csTypeId="urn:microsoft.com/office/officeart/2005/8/colors/accent5_2" csCatId="accent5" phldr="1"/>
      <dgm:spPr/>
      <dgm:t>
        <a:bodyPr/>
        <a:lstStyle/>
        <a:p>
          <a:endParaRPr lang="fr-CA"/>
        </a:p>
      </dgm:t>
    </dgm:pt>
    <dgm:pt modelId="{72B47E3A-F35C-4D49-8292-3713143957CA}">
      <dgm:prSet phldrT="[Texte]" custT="1"/>
      <dgm:spPr/>
      <dgm:t>
        <a:bodyPr/>
        <a:lstStyle/>
        <a:p>
          <a:r>
            <a:rPr lang="fr-CA" sz="1800" b="1" i="0">
              <a:latin typeface="ChaletBook" panose="02000000000000000000" pitchFamily="2" charset="0"/>
            </a:rPr>
            <a:t>Résorption du </a:t>
          </a:r>
          <a:br>
            <a:rPr lang="fr-CA" sz="1800" b="1" i="0">
              <a:latin typeface="ChaletBook" panose="02000000000000000000" pitchFamily="2" charset="0"/>
            </a:rPr>
          </a:br>
          <a:r>
            <a:rPr lang="fr-CA" sz="1800" b="1" i="0">
              <a:latin typeface="ChaletBook" panose="02000000000000000000" pitchFamily="2" charset="0"/>
            </a:rPr>
            <a:t>déficit d’actifs</a:t>
          </a:r>
        </a:p>
      </dgm:t>
    </dgm:pt>
    <dgm:pt modelId="{AE4A8E65-61B4-A84D-BDFE-8AA7B876F995}" type="parTrans" cxnId="{F751C552-4B70-494B-AF51-A472EE073D63}">
      <dgm:prSet/>
      <dgm:spPr/>
      <dgm:t>
        <a:bodyPr/>
        <a:lstStyle/>
        <a:p>
          <a:endParaRPr lang="fr-CA"/>
        </a:p>
      </dgm:t>
    </dgm:pt>
    <dgm:pt modelId="{DD8AB5E5-02D2-8F4A-9B90-2B52E26F04DF}" type="sibTrans" cxnId="{F751C552-4B70-494B-AF51-A472EE073D63}">
      <dgm:prSet/>
      <dgm:spPr/>
      <dgm:t>
        <a:bodyPr/>
        <a:lstStyle/>
        <a:p>
          <a:endParaRPr lang="fr-CA"/>
        </a:p>
      </dgm:t>
    </dgm:pt>
    <dgm:pt modelId="{91D3B96D-9AE6-F64E-8768-0BD4EAE4F42F}">
      <dgm:prSet phldrT="[Texte]" custT="1"/>
      <dgm:spPr/>
      <dgm:t>
        <a:bodyPr/>
        <a:lstStyle/>
        <a:p>
          <a:r>
            <a:rPr lang="fr-CA" sz="1800" b="1" i="0">
              <a:latin typeface="ChaletBook" panose="02000000000000000000" pitchFamily="2" charset="0"/>
            </a:rPr>
            <a:t>Maintien </a:t>
          </a:r>
          <a:br>
            <a:rPr lang="fr-CA" sz="1800" b="1" i="0">
              <a:latin typeface="ChaletBook" panose="02000000000000000000" pitchFamily="2" charset="0"/>
            </a:rPr>
          </a:br>
          <a:r>
            <a:rPr lang="fr-CA" sz="1800" b="1" i="0">
              <a:latin typeface="ChaletBook" panose="02000000000000000000" pitchFamily="2" charset="0"/>
            </a:rPr>
            <a:t>des actifs</a:t>
          </a:r>
        </a:p>
      </dgm:t>
    </dgm:pt>
    <dgm:pt modelId="{9B0A3CCE-F3C9-A947-A5B0-4B9A1643CAEE}" type="parTrans" cxnId="{B8D17F1F-EB8F-D640-AEFD-0B192E232936}">
      <dgm:prSet/>
      <dgm:spPr/>
      <dgm:t>
        <a:bodyPr/>
        <a:lstStyle/>
        <a:p>
          <a:endParaRPr lang="fr-CA"/>
        </a:p>
      </dgm:t>
    </dgm:pt>
    <dgm:pt modelId="{C3600B5B-F7C3-294A-9D64-3D927C6ABB5D}" type="sibTrans" cxnId="{B8D17F1F-EB8F-D640-AEFD-0B192E232936}">
      <dgm:prSet/>
      <dgm:spPr/>
      <dgm:t>
        <a:bodyPr/>
        <a:lstStyle/>
        <a:p>
          <a:endParaRPr lang="fr-CA"/>
        </a:p>
      </dgm:t>
    </dgm:pt>
    <dgm:pt modelId="{C451A902-D7F3-1646-9BDF-2C14B6FD5101}">
      <dgm:prSet phldrT="[Texte]" custT="1"/>
      <dgm:spPr/>
      <dgm:t>
        <a:bodyPr/>
        <a:lstStyle/>
        <a:p>
          <a:r>
            <a:rPr lang="fr-CA" sz="1800" b="1" i="0">
              <a:latin typeface="ChaletBook" panose="02000000000000000000" pitchFamily="2" charset="0"/>
            </a:rPr>
            <a:t>Mise </a:t>
          </a:r>
          <a:br>
            <a:rPr lang="fr-CA" sz="1800" b="1" i="0">
              <a:latin typeface="ChaletBook" panose="02000000000000000000" pitchFamily="2" charset="0"/>
            </a:rPr>
          </a:br>
          <a:r>
            <a:rPr lang="fr-CA" sz="1800" b="1" i="0">
              <a:latin typeface="ChaletBook" panose="02000000000000000000" pitchFamily="2" charset="0"/>
            </a:rPr>
            <a:t>aux normes</a:t>
          </a:r>
        </a:p>
      </dgm:t>
    </dgm:pt>
    <dgm:pt modelId="{EFD5C758-1EF9-9A4C-AA9F-3296EF020705}" type="parTrans" cxnId="{09573162-8533-8D46-835C-C2CC08643FB5}">
      <dgm:prSet/>
      <dgm:spPr/>
      <dgm:t>
        <a:bodyPr/>
        <a:lstStyle/>
        <a:p>
          <a:endParaRPr lang="fr-CA"/>
        </a:p>
      </dgm:t>
    </dgm:pt>
    <dgm:pt modelId="{28E1C27B-89F8-A14B-8DE9-678B9A92C6BB}" type="sibTrans" cxnId="{09573162-8533-8D46-835C-C2CC08643FB5}">
      <dgm:prSet/>
      <dgm:spPr/>
      <dgm:t>
        <a:bodyPr/>
        <a:lstStyle/>
        <a:p>
          <a:endParaRPr lang="fr-CA"/>
        </a:p>
      </dgm:t>
    </dgm:pt>
    <dgm:pt modelId="{8C22F841-2439-4544-ADDB-3C63C34F9EF9}" type="pres">
      <dgm:prSet presAssocID="{8F691300-BE60-1F4D-8B0E-03EDDD260662}" presName="Name0" presStyleCnt="0">
        <dgm:presLayoutVars>
          <dgm:dir/>
          <dgm:resizeHandles val="exact"/>
        </dgm:presLayoutVars>
      </dgm:prSet>
      <dgm:spPr/>
    </dgm:pt>
    <dgm:pt modelId="{048BB2F5-5FED-7D45-982A-D99D8D8B625A}" type="pres">
      <dgm:prSet presAssocID="{72B47E3A-F35C-4D49-8292-3713143957CA}" presName="composite" presStyleCnt="0"/>
      <dgm:spPr/>
    </dgm:pt>
    <dgm:pt modelId="{9A329E1F-1C41-8842-804C-C68ED1F6DF41}" type="pres">
      <dgm:prSet presAssocID="{72B47E3A-F35C-4D49-8292-3713143957CA}" presName="rect1" presStyleLbl="bgShp" presStyleIdx="0" presStyleCnt="3"/>
      <dgm:spPr>
        <a:blipFill>
          <a:blip xmlns:r="http://schemas.openxmlformats.org/officeDocument/2006/relationships" r:embed="rId1"/>
          <a:srcRect/>
          <a:stretch>
            <a:fillRect l="-14000" r="-14000"/>
          </a:stretch>
        </a:blipFill>
      </dgm:spPr>
    </dgm:pt>
    <dgm:pt modelId="{2BE4CBCC-57E6-514D-8833-D9300E7FCCA8}" type="pres">
      <dgm:prSet presAssocID="{72B47E3A-F35C-4D49-8292-3713143957CA}" presName="rect2" presStyleLbl="trBgShp" presStyleIdx="0" presStyleCnt="3">
        <dgm:presLayoutVars>
          <dgm:bulletEnabled val="1"/>
        </dgm:presLayoutVars>
      </dgm:prSet>
      <dgm:spPr/>
    </dgm:pt>
    <dgm:pt modelId="{9065B135-F6D5-754C-B757-3EEEC062448B}" type="pres">
      <dgm:prSet presAssocID="{DD8AB5E5-02D2-8F4A-9B90-2B52E26F04DF}" presName="sibTrans" presStyleCnt="0"/>
      <dgm:spPr/>
    </dgm:pt>
    <dgm:pt modelId="{B9D22AD9-3B98-6F4F-8D2C-20E096A727D8}" type="pres">
      <dgm:prSet presAssocID="{91D3B96D-9AE6-F64E-8768-0BD4EAE4F42F}" presName="composite" presStyleCnt="0"/>
      <dgm:spPr/>
    </dgm:pt>
    <dgm:pt modelId="{B889CDA9-23D8-EE40-8554-CD36CC57A97C}" type="pres">
      <dgm:prSet presAssocID="{91D3B96D-9AE6-F64E-8768-0BD4EAE4F42F}" presName="rect1" presStyleLbl="bgShp" presStyleIdx="1" presStyleCnt="3" custFlipHor="1"/>
      <dgm:spPr>
        <a:blipFill>
          <a:blip xmlns:r="http://schemas.openxmlformats.org/officeDocument/2006/relationships" r:embed="rId2"/>
          <a:srcRect/>
          <a:stretch>
            <a:fillRect l="-26000" r="-26000"/>
          </a:stretch>
        </a:blipFill>
      </dgm:spPr>
    </dgm:pt>
    <dgm:pt modelId="{DB54B9E1-7598-D544-8DC0-CAF2F8097DAA}" type="pres">
      <dgm:prSet presAssocID="{91D3B96D-9AE6-F64E-8768-0BD4EAE4F42F}" presName="rect2" presStyleLbl="trBgShp" presStyleIdx="1" presStyleCnt="3">
        <dgm:presLayoutVars>
          <dgm:bulletEnabled val="1"/>
        </dgm:presLayoutVars>
      </dgm:prSet>
      <dgm:spPr/>
    </dgm:pt>
    <dgm:pt modelId="{38BCF0FA-2EC5-BB4D-A59D-2B2BB1FB73C3}" type="pres">
      <dgm:prSet presAssocID="{C3600B5B-F7C3-294A-9D64-3D927C6ABB5D}" presName="sibTrans" presStyleCnt="0"/>
      <dgm:spPr/>
    </dgm:pt>
    <dgm:pt modelId="{316806FD-164D-C14A-A778-72753A02AC04}" type="pres">
      <dgm:prSet presAssocID="{C451A902-D7F3-1646-9BDF-2C14B6FD5101}" presName="composite" presStyleCnt="0"/>
      <dgm:spPr/>
    </dgm:pt>
    <dgm:pt modelId="{FA204387-7028-1641-840C-79DD432ADECA}" type="pres">
      <dgm:prSet presAssocID="{C451A902-D7F3-1646-9BDF-2C14B6FD5101}" presName="rect1" presStyleLbl="bgShp" presStyleIdx="2" presStyleCnt="3"/>
      <dgm:spPr>
        <a:blipFill>
          <a:blip xmlns:r="http://schemas.openxmlformats.org/officeDocument/2006/relationships" r:embed="rId3"/>
          <a:srcRect/>
          <a:stretch>
            <a:fillRect l="-14000" r="-14000"/>
          </a:stretch>
        </a:blipFill>
      </dgm:spPr>
    </dgm:pt>
    <dgm:pt modelId="{8254AFA0-0CA5-C245-9659-21A70BEA3FD8}" type="pres">
      <dgm:prSet presAssocID="{C451A902-D7F3-1646-9BDF-2C14B6FD5101}" presName="rect2" presStyleLbl="trBgShp" presStyleIdx="2" presStyleCnt="3">
        <dgm:presLayoutVars>
          <dgm:bulletEnabled val="1"/>
        </dgm:presLayoutVars>
      </dgm:prSet>
      <dgm:spPr/>
    </dgm:pt>
  </dgm:ptLst>
  <dgm:cxnLst>
    <dgm:cxn modelId="{6B3C3C18-4F8C-C441-B3B1-16712F959834}" type="presOf" srcId="{91D3B96D-9AE6-F64E-8768-0BD4EAE4F42F}" destId="{DB54B9E1-7598-D544-8DC0-CAF2F8097DAA}" srcOrd="0" destOrd="0" presId="urn:microsoft.com/office/officeart/2008/layout/BendingPictureSemiTransparentText"/>
    <dgm:cxn modelId="{B8D17F1F-EB8F-D640-AEFD-0B192E232936}" srcId="{8F691300-BE60-1F4D-8B0E-03EDDD260662}" destId="{91D3B96D-9AE6-F64E-8768-0BD4EAE4F42F}" srcOrd="1" destOrd="0" parTransId="{9B0A3CCE-F3C9-A947-A5B0-4B9A1643CAEE}" sibTransId="{C3600B5B-F7C3-294A-9D64-3D927C6ABB5D}"/>
    <dgm:cxn modelId="{09573162-8533-8D46-835C-C2CC08643FB5}" srcId="{8F691300-BE60-1F4D-8B0E-03EDDD260662}" destId="{C451A902-D7F3-1646-9BDF-2C14B6FD5101}" srcOrd="2" destOrd="0" parTransId="{EFD5C758-1EF9-9A4C-AA9F-3296EF020705}" sibTransId="{28E1C27B-89F8-A14B-8DE9-678B9A92C6BB}"/>
    <dgm:cxn modelId="{2F9C9D6B-4413-594B-B638-FC48C0F0E8E3}" type="presOf" srcId="{72B47E3A-F35C-4D49-8292-3713143957CA}" destId="{2BE4CBCC-57E6-514D-8833-D9300E7FCCA8}" srcOrd="0" destOrd="0" presId="urn:microsoft.com/office/officeart/2008/layout/BendingPictureSemiTransparentText"/>
    <dgm:cxn modelId="{F751C552-4B70-494B-AF51-A472EE073D63}" srcId="{8F691300-BE60-1F4D-8B0E-03EDDD260662}" destId="{72B47E3A-F35C-4D49-8292-3713143957CA}" srcOrd="0" destOrd="0" parTransId="{AE4A8E65-61B4-A84D-BDFE-8AA7B876F995}" sibTransId="{DD8AB5E5-02D2-8F4A-9B90-2B52E26F04DF}"/>
    <dgm:cxn modelId="{B135CD7B-13A9-4A4E-9F0E-C3F3177EB6DD}" type="presOf" srcId="{8F691300-BE60-1F4D-8B0E-03EDDD260662}" destId="{8C22F841-2439-4544-ADDB-3C63C34F9EF9}" srcOrd="0" destOrd="0" presId="urn:microsoft.com/office/officeart/2008/layout/BendingPictureSemiTransparentText"/>
    <dgm:cxn modelId="{DC8048AB-705F-6745-9B58-013ED27CB67A}" type="presOf" srcId="{C451A902-D7F3-1646-9BDF-2C14B6FD5101}" destId="{8254AFA0-0CA5-C245-9659-21A70BEA3FD8}" srcOrd="0" destOrd="0" presId="urn:microsoft.com/office/officeart/2008/layout/BendingPictureSemiTransparentText"/>
    <dgm:cxn modelId="{7043DF80-40C0-4245-A555-D604B78E826C}" type="presParOf" srcId="{8C22F841-2439-4544-ADDB-3C63C34F9EF9}" destId="{048BB2F5-5FED-7D45-982A-D99D8D8B625A}" srcOrd="0" destOrd="0" presId="urn:microsoft.com/office/officeart/2008/layout/BendingPictureSemiTransparentText"/>
    <dgm:cxn modelId="{3ACE6699-9187-4345-836A-A206CEA74B3C}" type="presParOf" srcId="{048BB2F5-5FED-7D45-982A-D99D8D8B625A}" destId="{9A329E1F-1C41-8842-804C-C68ED1F6DF41}" srcOrd="0" destOrd="0" presId="urn:microsoft.com/office/officeart/2008/layout/BendingPictureSemiTransparentText"/>
    <dgm:cxn modelId="{32967E17-9FE5-E24E-98F5-5B338B65B241}" type="presParOf" srcId="{048BB2F5-5FED-7D45-982A-D99D8D8B625A}" destId="{2BE4CBCC-57E6-514D-8833-D9300E7FCCA8}" srcOrd="1" destOrd="0" presId="urn:microsoft.com/office/officeart/2008/layout/BendingPictureSemiTransparentText"/>
    <dgm:cxn modelId="{ABCE96C3-FB1C-EA42-BA9C-72DDE52CCE20}" type="presParOf" srcId="{8C22F841-2439-4544-ADDB-3C63C34F9EF9}" destId="{9065B135-F6D5-754C-B757-3EEEC062448B}" srcOrd="1" destOrd="0" presId="urn:microsoft.com/office/officeart/2008/layout/BendingPictureSemiTransparentText"/>
    <dgm:cxn modelId="{56AF89B7-895B-6D43-BC42-A539E599AD90}" type="presParOf" srcId="{8C22F841-2439-4544-ADDB-3C63C34F9EF9}" destId="{B9D22AD9-3B98-6F4F-8D2C-20E096A727D8}" srcOrd="2" destOrd="0" presId="urn:microsoft.com/office/officeart/2008/layout/BendingPictureSemiTransparentText"/>
    <dgm:cxn modelId="{44974DB2-B194-7147-8F12-7F0E2958BBCB}" type="presParOf" srcId="{B9D22AD9-3B98-6F4F-8D2C-20E096A727D8}" destId="{B889CDA9-23D8-EE40-8554-CD36CC57A97C}" srcOrd="0" destOrd="0" presId="urn:microsoft.com/office/officeart/2008/layout/BendingPictureSemiTransparentText"/>
    <dgm:cxn modelId="{1A5BC1C8-E411-294D-B841-9F45D9EA93A0}" type="presParOf" srcId="{B9D22AD9-3B98-6F4F-8D2C-20E096A727D8}" destId="{DB54B9E1-7598-D544-8DC0-CAF2F8097DAA}" srcOrd="1" destOrd="0" presId="urn:microsoft.com/office/officeart/2008/layout/BendingPictureSemiTransparentText"/>
    <dgm:cxn modelId="{F12C24C2-BCAA-AA47-994D-B50EBAA59DA9}" type="presParOf" srcId="{8C22F841-2439-4544-ADDB-3C63C34F9EF9}" destId="{38BCF0FA-2EC5-BB4D-A59D-2B2BB1FB73C3}" srcOrd="3" destOrd="0" presId="urn:microsoft.com/office/officeart/2008/layout/BendingPictureSemiTransparentText"/>
    <dgm:cxn modelId="{80C5BA16-9017-AE40-BD15-E048744923E4}" type="presParOf" srcId="{8C22F841-2439-4544-ADDB-3C63C34F9EF9}" destId="{316806FD-164D-C14A-A778-72753A02AC04}" srcOrd="4" destOrd="0" presId="urn:microsoft.com/office/officeart/2008/layout/BendingPictureSemiTransparentText"/>
    <dgm:cxn modelId="{63320F9B-79BE-6145-BC4D-F66B68833795}" type="presParOf" srcId="{316806FD-164D-C14A-A778-72753A02AC04}" destId="{FA204387-7028-1641-840C-79DD432ADECA}" srcOrd="0" destOrd="0" presId="urn:microsoft.com/office/officeart/2008/layout/BendingPictureSemiTransparentText"/>
    <dgm:cxn modelId="{4F6635AE-C6BA-FE46-A115-EDBFDA5B9EF6}" type="presParOf" srcId="{316806FD-164D-C14A-A778-72753A02AC04}" destId="{8254AFA0-0CA5-C245-9659-21A70BEA3FD8}" srcOrd="1" destOrd="0" presId="urn:microsoft.com/office/officeart/2008/layout/BendingPictureSemiTransparentTex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A329E1F-1C41-8842-804C-C68ED1F6DF41}">
      <dsp:nvSpPr>
        <dsp:cNvPr id="0" name=""/>
        <dsp:cNvSpPr/>
      </dsp:nvSpPr>
      <dsp:spPr>
        <a:xfrm>
          <a:off x="3126" y="430789"/>
          <a:ext cx="2632004" cy="2255939"/>
        </a:xfrm>
        <a:prstGeom prst="rect">
          <a:avLst/>
        </a:prstGeom>
        <a:blipFill>
          <a:blip xmlns:r="http://schemas.openxmlformats.org/officeDocument/2006/relationships" r:embed="rId1"/>
          <a:srcRect/>
          <a:stretch>
            <a:fillRect l="-14000" r="-14000"/>
          </a:stretch>
        </a:blip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BE4CBCC-57E6-514D-8833-D9300E7FCCA8}">
      <dsp:nvSpPr>
        <dsp:cNvPr id="0" name=""/>
        <dsp:cNvSpPr/>
      </dsp:nvSpPr>
      <dsp:spPr>
        <a:xfrm>
          <a:off x="3126" y="2009947"/>
          <a:ext cx="2632004" cy="541425"/>
        </a:xfrm>
        <a:prstGeom prst="rect">
          <a:avLst/>
        </a:prstGeom>
        <a:solidFill>
          <a:schemeClr val="accent5">
            <a:tint val="50000"/>
            <a:alpha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1800" b="1" i="0" kern="1200">
              <a:latin typeface="ChaletBook" panose="02000000000000000000" pitchFamily="2" charset="0"/>
            </a:rPr>
            <a:t>Résorption du </a:t>
          </a:r>
          <a:br>
            <a:rPr lang="fr-CA" sz="1800" b="1" i="0" kern="1200">
              <a:latin typeface="ChaletBook" panose="02000000000000000000" pitchFamily="2" charset="0"/>
            </a:rPr>
          </a:br>
          <a:r>
            <a:rPr lang="fr-CA" sz="1800" b="1" i="0" kern="1200">
              <a:latin typeface="ChaletBook" panose="02000000000000000000" pitchFamily="2" charset="0"/>
            </a:rPr>
            <a:t>déficit d’actifs</a:t>
          </a:r>
        </a:p>
      </dsp:txBody>
      <dsp:txXfrm>
        <a:off x="3126" y="2009947"/>
        <a:ext cx="2632004" cy="541425"/>
      </dsp:txXfrm>
    </dsp:sp>
    <dsp:sp modelId="{B889CDA9-23D8-EE40-8554-CD36CC57A97C}">
      <dsp:nvSpPr>
        <dsp:cNvPr id="0" name=""/>
        <dsp:cNvSpPr/>
      </dsp:nvSpPr>
      <dsp:spPr>
        <a:xfrm flipH="1">
          <a:off x="2903587" y="430789"/>
          <a:ext cx="2632004" cy="2255939"/>
        </a:xfrm>
        <a:prstGeom prst="rect">
          <a:avLst/>
        </a:prstGeom>
        <a:blipFill>
          <a:blip xmlns:r="http://schemas.openxmlformats.org/officeDocument/2006/relationships" r:embed="rId2"/>
          <a:srcRect/>
          <a:stretch>
            <a:fillRect l="-26000" r="-26000"/>
          </a:stretch>
        </a:blip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B54B9E1-7598-D544-8DC0-CAF2F8097DAA}">
      <dsp:nvSpPr>
        <dsp:cNvPr id="0" name=""/>
        <dsp:cNvSpPr/>
      </dsp:nvSpPr>
      <dsp:spPr>
        <a:xfrm>
          <a:off x="2903587" y="2009947"/>
          <a:ext cx="2632004" cy="541425"/>
        </a:xfrm>
        <a:prstGeom prst="rect">
          <a:avLst/>
        </a:prstGeom>
        <a:solidFill>
          <a:schemeClr val="accent5">
            <a:tint val="50000"/>
            <a:alpha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1800" b="1" i="0" kern="1200">
              <a:latin typeface="ChaletBook" panose="02000000000000000000" pitchFamily="2" charset="0"/>
            </a:rPr>
            <a:t>Maintien </a:t>
          </a:r>
          <a:br>
            <a:rPr lang="fr-CA" sz="1800" b="1" i="0" kern="1200">
              <a:latin typeface="ChaletBook" panose="02000000000000000000" pitchFamily="2" charset="0"/>
            </a:rPr>
          </a:br>
          <a:r>
            <a:rPr lang="fr-CA" sz="1800" b="1" i="0" kern="1200">
              <a:latin typeface="ChaletBook" panose="02000000000000000000" pitchFamily="2" charset="0"/>
            </a:rPr>
            <a:t>des actifs</a:t>
          </a:r>
        </a:p>
      </dsp:txBody>
      <dsp:txXfrm>
        <a:off x="2903587" y="2009947"/>
        <a:ext cx="2632004" cy="541425"/>
      </dsp:txXfrm>
    </dsp:sp>
    <dsp:sp modelId="{FA204387-7028-1641-840C-79DD432ADECA}">
      <dsp:nvSpPr>
        <dsp:cNvPr id="0" name=""/>
        <dsp:cNvSpPr/>
      </dsp:nvSpPr>
      <dsp:spPr>
        <a:xfrm>
          <a:off x="5804048" y="430789"/>
          <a:ext cx="2632004" cy="2255939"/>
        </a:xfrm>
        <a:prstGeom prst="rect">
          <a:avLst/>
        </a:prstGeom>
        <a:blipFill>
          <a:blip xmlns:r="http://schemas.openxmlformats.org/officeDocument/2006/relationships" r:embed="rId3"/>
          <a:srcRect/>
          <a:stretch>
            <a:fillRect l="-14000" r="-14000"/>
          </a:stretch>
        </a:blip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254AFA0-0CA5-C245-9659-21A70BEA3FD8}">
      <dsp:nvSpPr>
        <dsp:cNvPr id="0" name=""/>
        <dsp:cNvSpPr/>
      </dsp:nvSpPr>
      <dsp:spPr>
        <a:xfrm>
          <a:off x="5804048" y="2009947"/>
          <a:ext cx="2632004" cy="541425"/>
        </a:xfrm>
        <a:prstGeom prst="rect">
          <a:avLst/>
        </a:prstGeom>
        <a:solidFill>
          <a:schemeClr val="accent5">
            <a:tint val="50000"/>
            <a:alpha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1800" b="1" i="0" kern="1200">
              <a:latin typeface="ChaletBook" panose="02000000000000000000" pitchFamily="2" charset="0"/>
            </a:rPr>
            <a:t>Mise </a:t>
          </a:r>
          <a:br>
            <a:rPr lang="fr-CA" sz="1800" b="1" i="0" kern="1200">
              <a:latin typeface="ChaletBook" panose="02000000000000000000" pitchFamily="2" charset="0"/>
            </a:rPr>
          </a:br>
          <a:r>
            <a:rPr lang="fr-CA" sz="1800" b="1" i="0" kern="1200">
              <a:latin typeface="ChaletBook" panose="02000000000000000000" pitchFamily="2" charset="0"/>
            </a:rPr>
            <a:t>aux normes</a:t>
          </a:r>
        </a:p>
      </dsp:txBody>
      <dsp:txXfrm>
        <a:off x="5804048" y="2009947"/>
        <a:ext cx="2632004" cy="54142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BendingPictureSemiTransparentText">
  <dgm:title val=""/>
  <dgm:desc val=""/>
  <dgm:catLst>
    <dgm:cat type="picture" pri="7000"/>
    <dgm:cat type="pictureconvert" pri="7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h" fact="1.19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.1667"/>
        </dgm:alg>
        <dgm:shape xmlns:r="http://schemas.openxmlformats.org/officeDocument/2006/relationships" r:blip="">
          <dgm:adjLst/>
        </dgm:shape>
        <dgm:constrLst>
          <dgm:constr type="l" for="ch" forName="rect1" refType="w" fact="0"/>
          <dgm:constr type="t" for="ch" forName="rect1" refType="h" fact="0"/>
          <dgm:constr type="w" for="ch" forName="rect1" refType="w"/>
          <dgm:constr type="h" for="ch" forName="rect1" refType="h"/>
          <dgm:constr type="l" for="ch" forName="rect2" refType="w" fact="0"/>
          <dgm:constr type="t" for="ch" forName="rect2" refType="h" fact="0.7"/>
          <dgm:constr type="w" for="ch" forName="rect2" refType="w"/>
          <dgm:constr type="h" for="ch" forName="rect2" refType="h" fact="0.24"/>
        </dgm:constrLst>
        <dgm:layoutNode name="rect1" styleLbl="bgShp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rect2" styleLbl="trBgShp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‹N°›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6" name="Google Shape;86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87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0" name="Google Shape;120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8" name="Google Shape;148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9" name="Google Shape;149;p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3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8" name="Google Shape;148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9" name="Google Shape;149;p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4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7990258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8" name="Google Shape;148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9" name="Google Shape;149;p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0449536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8" name="Google Shape;148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9" name="Google Shape;149;p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6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9889445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8" name="Google Shape;148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9" name="Google Shape;149;p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7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8821488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8" name="Google Shape;148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9" name="Google Shape;149;p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8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9125959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8" name="Google Shape;148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9" name="Google Shape;149;p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9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1525648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8" name="Google Shape;148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9" name="Google Shape;149;p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10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2253992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1" name="Google Shape;231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1800" b="0" i="0" u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Inclure des icônes/photos</a:t>
            </a:r>
            <a:endParaRPr b="0" i="0" u="none" strike="noStrike">
              <a:solidFill>
                <a:srgbClr val="0000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br>
              <a:rPr lang="fr-CA"/>
            </a:br>
            <a:br>
              <a:rPr lang="fr-CA"/>
            </a:br>
            <a:endParaRPr/>
          </a:p>
        </p:txBody>
      </p:sp>
      <p:sp>
        <p:nvSpPr>
          <p:cNvPr id="232" name="Google Shape;232;p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11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e de titr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12"/>
          <p:cNvSpPr txBox="1"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655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8" name="Google Shape;18;p12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2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12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de section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4"/>
          <p:cNvSpPr txBox="1"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4"/>
          <p:cNvSpPr txBox="1"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14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4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14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ux contenus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15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15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5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15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6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6"/>
          <p:cNvSpPr txBox="1"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16"/>
          <p:cNvSpPr txBox="1">
            <a:spLocks noGrp="1"/>
          </p:cNvSpPr>
          <p:nvPr>
            <p:ph type="body" idx="2"/>
          </p:nvPr>
        </p:nvSpPr>
        <p:spPr>
          <a:xfrm>
            <a:off x="839789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16"/>
          <p:cNvSpPr txBox="1">
            <a:spLocks noGrp="1"/>
          </p:cNvSpPr>
          <p:nvPr>
            <p:ph type="body" idx="3"/>
          </p:nvPr>
        </p:nvSpPr>
        <p:spPr>
          <a:xfrm>
            <a:off x="6172201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16"/>
          <p:cNvSpPr txBox="1">
            <a:spLocks noGrp="1"/>
          </p:cNvSpPr>
          <p:nvPr>
            <p:ph type="body" idx="4"/>
          </p:nvPr>
        </p:nvSpPr>
        <p:spPr>
          <a:xfrm>
            <a:off x="6172201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16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6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6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seul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7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7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7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ide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8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8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18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u avec légende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9"/>
          <p:cNvSpPr txBox="1">
            <a:spLocks noGrp="1"/>
          </p:cNvSpPr>
          <p:nvPr>
            <p:ph type="body" idx="1"/>
          </p:nvPr>
        </p:nvSpPr>
        <p:spPr>
          <a:xfrm>
            <a:off x="5183188" y="987426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1" name="Google Shape;61;p19"/>
          <p:cNvSpPr txBox="1">
            <a:spLocks noGrp="1"/>
          </p:cNvSpPr>
          <p:nvPr>
            <p:ph type="body" idx="2"/>
          </p:nvPr>
        </p:nvSpPr>
        <p:spPr>
          <a:xfrm>
            <a:off x="839788" y="2057401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2" name="Google Shape;62;p19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9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9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avec légende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0"/>
          <p:cNvSpPr>
            <a:spLocks noGrp="1"/>
          </p:cNvSpPr>
          <p:nvPr>
            <p:ph type="pic" idx="2"/>
          </p:nvPr>
        </p:nvSpPr>
        <p:spPr>
          <a:xfrm>
            <a:off x="5183188" y="987426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20"/>
          <p:cNvSpPr txBox="1">
            <a:spLocks noGrp="1"/>
          </p:cNvSpPr>
          <p:nvPr>
            <p:ph type="body" idx="1"/>
          </p:nvPr>
        </p:nvSpPr>
        <p:spPr>
          <a:xfrm>
            <a:off x="839788" y="2057401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9" name="Google Shape;69;p20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0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20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texte vertical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2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5"/>
            <a:ext cx="4351339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21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1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21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vertical et texte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2"/>
          <p:cNvSpPr txBox="1">
            <a:spLocks noGrp="1"/>
          </p:cNvSpPr>
          <p:nvPr>
            <p:ph type="title"/>
          </p:nvPr>
        </p:nvSpPr>
        <p:spPr>
          <a:xfrm rot="5400000">
            <a:off x="7133432" y="1956596"/>
            <a:ext cx="5811839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2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4"/>
            <a:ext cx="5811839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22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22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22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1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1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1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1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A"/>
              <a:t>‹N°›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2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6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emf"/><Relationship Id="rId4" Type="http://schemas.openxmlformats.org/officeDocument/2006/relationships/image" Target="../media/image2.emf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13" Type="http://schemas.openxmlformats.org/officeDocument/2006/relationships/image" Target="../media/image13.emf"/><Relationship Id="rId3" Type="http://schemas.openxmlformats.org/officeDocument/2006/relationships/image" Target="../media/image5.jpeg"/><Relationship Id="rId7" Type="http://schemas.openxmlformats.org/officeDocument/2006/relationships/diagramColors" Target="../diagrams/colors1.xml"/><Relationship Id="rId12" Type="http://schemas.openxmlformats.org/officeDocument/2006/relationships/image" Target="../media/image12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1.xml"/><Relationship Id="rId11" Type="http://schemas.openxmlformats.org/officeDocument/2006/relationships/image" Target="../media/image11.emf"/><Relationship Id="rId5" Type="http://schemas.openxmlformats.org/officeDocument/2006/relationships/diagramLayout" Target="../diagrams/layout1.xml"/><Relationship Id="rId10" Type="http://schemas.openxmlformats.org/officeDocument/2006/relationships/image" Target="../media/image4.png"/><Relationship Id="rId4" Type="http://schemas.openxmlformats.org/officeDocument/2006/relationships/diagramData" Target="../diagrams/data1.xml"/><Relationship Id="rId9" Type="http://schemas.openxmlformats.org/officeDocument/2006/relationships/image" Target="../media/image6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emf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emf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16.emf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2.xml"/><Relationship Id="rId6" Type="http://schemas.openxmlformats.org/officeDocument/2006/relationships/image" Target="../media/image17.emf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3.xml"/><Relationship Id="rId6" Type="http://schemas.openxmlformats.org/officeDocument/2006/relationships/image" Target="../media/image4.png"/><Relationship Id="rId5" Type="http://schemas.openxmlformats.org/officeDocument/2006/relationships/image" Target="../media/image18.emf"/><Relationship Id="rId4" Type="http://schemas.openxmlformats.org/officeDocument/2006/relationships/image" Target="../media/image3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emf"/><Relationship Id="rId3" Type="http://schemas.openxmlformats.org/officeDocument/2006/relationships/image" Target="../media/image19.jpeg"/><Relationship Id="rId7" Type="http://schemas.openxmlformats.org/officeDocument/2006/relationships/hyperlink" Target="http://www.reseau-environnement.com/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hyperlink" Target="mailto:info@reseau-environnement.com" TargetMode="External"/><Relationship Id="rId5" Type="http://schemas.openxmlformats.org/officeDocument/2006/relationships/hyperlink" Target="https://www.reseau-environnement.com/blog/publications-techniques-3/estimation-du-retour-sur-investissement-pour-les-infrastructures-en-eau-au-quebec-72" TargetMode="External"/><Relationship Id="rId4" Type="http://schemas.openxmlformats.org/officeDocument/2006/relationships/hyperlink" Target="https://www.reseau-environnement.com/blog/memoires-1/memoire-financement-des-services-deau-93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"/>
          <p:cNvSpPr txBox="1"/>
          <p:nvPr/>
        </p:nvSpPr>
        <p:spPr>
          <a:xfrm>
            <a:off x="7305567" y="73152"/>
            <a:ext cx="3247334" cy="10892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rmAutofit/>
          </a:bodyPr>
          <a:lstStyle/>
          <a:p>
            <a:pPr algn="r">
              <a:lnSpc>
                <a:spcPct val="90000"/>
              </a:lnSpc>
              <a:buClr>
                <a:schemeClr val="lt1"/>
              </a:buClr>
              <a:buSzPts val="1800"/>
            </a:pPr>
            <a:r>
              <a:rPr lang="fr-CA" b="1">
                <a:solidFill>
                  <a:schemeClr val="bg1"/>
                </a:solidFill>
                <a:latin typeface="ChaletBook" panose="02000000000000000000" pitchFamily="2" charset="0"/>
                <a:ea typeface="Nunito"/>
                <a:cs typeface="Nunito"/>
                <a:sym typeface="Nunito"/>
              </a:rPr>
              <a:t>Une présentation de</a:t>
            </a:r>
          </a:p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unito Sans SemiBold"/>
              <a:buNone/>
            </a:pPr>
            <a:r>
              <a:rPr lang="fr-CA" u="none" strike="noStrike" cap="none">
                <a:solidFill>
                  <a:schemeClr val="bg1"/>
                </a:solidFill>
                <a:latin typeface="ChaletBook" panose="02000000000000000000" pitchFamily="2" charset="0"/>
                <a:ea typeface="Nunito Sans SemiBold"/>
                <a:cs typeface="Nunito Sans SemiBold"/>
                <a:sym typeface="Nunito Sans SemiBold"/>
              </a:rPr>
              <a:t>Mathieu </a:t>
            </a:r>
            <a:r>
              <a:rPr lang="fr-CA" u="none" strike="noStrike" cap="none" err="1">
                <a:solidFill>
                  <a:schemeClr val="bg1"/>
                </a:solidFill>
                <a:latin typeface="ChaletBook" panose="02000000000000000000" pitchFamily="2" charset="0"/>
                <a:ea typeface="Nunito Sans SemiBold"/>
                <a:cs typeface="Nunito Sans SemiBold"/>
                <a:sym typeface="Nunito Sans SemiBold"/>
              </a:rPr>
              <a:t>Laneuville</a:t>
            </a:r>
            <a:endParaRPr u="none" strike="noStrike" cap="none">
              <a:solidFill>
                <a:schemeClr val="bg1"/>
              </a:solidFill>
              <a:latin typeface="ChaletBook" panose="02000000000000000000" pitchFamily="2" charset="0"/>
              <a:ea typeface="Nunito Sans SemiBold"/>
              <a:cs typeface="Nunito Sans SemiBold"/>
              <a:sym typeface="Nunito Sans SemiBold"/>
            </a:endParaRPr>
          </a:p>
          <a:p>
            <a:pPr lvl="0" algn="r">
              <a:lnSpc>
                <a:spcPct val="90000"/>
              </a:lnSpc>
              <a:buClr>
                <a:schemeClr val="lt1"/>
              </a:buClr>
              <a:buSzPts val="1200"/>
            </a:pPr>
            <a:r>
              <a:rPr lang="fr-CA" u="none" strike="noStrike" cap="none">
                <a:solidFill>
                  <a:schemeClr val="bg1"/>
                </a:solidFill>
                <a:latin typeface="ChaletBook" panose="02000000000000000000" pitchFamily="2" charset="0"/>
                <a:ea typeface="Nunito Sans SemiBold"/>
                <a:cs typeface="Nunito Sans SemiBold"/>
                <a:sym typeface="Nunito Sans SemiBold"/>
              </a:rPr>
              <a:t> </a:t>
            </a:r>
            <a:r>
              <a:rPr lang="fr-CA">
                <a:solidFill>
                  <a:schemeClr val="bg1"/>
                </a:solidFill>
                <a:latin typeface="ChaletBook" panose="02000000000000000000" pitchFamily="2" charset="0"/>
                <a:ea typeface="Nunito"/>
                <a:cs typeface="Nunito"/>
                <a:sym typeface="Nunito"/>
              </a:rPr>
              <a:t>PDG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6192276-7BE9-BF33-7E05-BF4359EB946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75777" y="530573"/>
            <a:ext cx="2473126" cy="711762"/>
          </a:xfrm>
          <a:prstGeom prst="rect">
            <a:avLst/>
          </a:prstGeom>
        </p:spPr>
      </p:pic>
      <p:sp>
        <p:nvSpPr>
          <p:cNvPr id="2" name="Subtitle 2">
            <a:extLst>
              <a:ext uri="{FF2B5EF4-FFF2-40B4-BE49-F238E27FC236}">
                <a16:creationId xmlns:a16="http://schemas.microsoft.com/office/drawing/2014/main" id="{05BA7B67-16A4-464C-E8DC-917D57CBE8B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10976" y="4477208"/>
            <a:ext cx="5193695" cy="1655762"/>
          </a:xfrm>
        </p:spPr>
        <p:txBody>
          <a:bodyPr>
            <a:normAutofit/>
          </a:bodyPr>
          <a:lstStyle/>
          <a:p>
            <a:pPr marL="0" indent="0" algn="l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1800"/>
            </a:pPr>
            <a:r>
              <a:rPr lang="fr-CA" sz="2000" dirty="0">
                <a:solidFill>
                  <a:schemeClr val="bg1"/>
                </a:solidFill>
                <a:latin typeface="ChaletBook" panose="02000000000000000000" pitchFamily="2" charset="0"/>
                <a:ea typeface="Helvetica Neue"/>
                <a:cs typeface="Helvetica Neue"/>
                <a:sym typeface="Helvetica Neue"/>
              </a:rPr>
              <a:t>Congrès INFRA du CERIU</a:t>
            </a: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08C79830-B040-CA7B-A14C-D4B746F40C84}"/>
              </a:ext>
            </a:extLst>
          </p:cNvPr>
          <p:cNvSpPr txBox="1">
            <a:spLocks/>
          </p:cNvSpPr>
          <p:nvPr/>
        </p:nvSpPr>
        <p:spPr>
          <a:xfrm>
            <a:off x="5763237" y="4477208"/>
            <a:ext cx="4789664" cy="1309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0"/>
              </a:spcBef>
              <a:buSzPts val="2000"/>
            </a:pPr>
            <a:r>
              <a:rPr lang="fr-CA" sz="2000" dirty="0">
                <a:solidFill>
                  <a:schemeClr val="bg1"/>
                </a:solidFill>
                <a:latin typeface="ChaletBook" panose="02000000000000000000" pitchFamily="2" charset="0"/>
                <a:ea typeface="Helvetica Neue"/>
                <a:cs typeface="Helvetica Neue"/>
                <a:sym typeface="Arial"/>
              </a:rPr>
              <a:t>25 novembre 2025</a:t>
            </a:r>
          </a:p>
          <a:p>
            <a:pPr algn="r">
              <a:lnSpc>
                <a:spcPct val="100000"/>
              </a:lnSpc>
              <a:spcBef>
                <a:spcPts val="0"/>
              </a:spcBef>
              <a:buSzPts val="2000"/>
            </a:pPr>
            <a:r>
              <a:rPr lang="fr-CA" sz="2000" dirty="0">
                <a:solidFill>
                  <a:schemeClr val="bg1"/>
                </a:solidFill>
                <a:latin typeface="ChaletBook" panose="02000000000000000000" pitchFamily="2" charset="0"/>
                <a:ea typeface="Helvetica Neue"/>
                <a:cs typeface="Helvetica Neue"/>
              </a:rPr>
              <a:t>Centre des congrès de Saint-Hyacinthe</a:t>
            </a:r>
            <a:endParaRPr lang="fr-CA" sz="1600" dirty="0">
              <a:solidFill>
                <a:schemeClr val="bg1"/>
              </a:solidFill>
              <a:effectLst/>
              <a:latin typeface="Helvetica" pitchFamily="2" charset="0"/>
            </a:endParaRPr>
          </a:p>
          <a:p>
            <a:pPr lvl="0" algn="r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2000"/>
            </a:pPr>
            <a:endParaRPr lang="fr-CA" sz="2000" dirty="0">
              <a:solidFill>
                <a:schemeClr val="bg1"/>
              </a:solidFill>
              <a:latin typeface="ChaletBook" panose="02000000000000000000" pitchFamily="2" charset="0"/>
              <a:ea typeface="Helvetica Neue"/>
              <a:cs typeface="Helvetica Neue"/>
              <a:sym typeface="Nunito"/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7886015-1000-E1D4-9C5F-C80CCF529D60}"/>
              </a:ext>
            </a:extLst>
          </p:cNvPr>
          <p:cNvCxnSpPr>
            <a:cxnSpLocks/>
          </p:cNvCxnSpPr>
          <p:nvPr/>
        </p:nvCxnSpPr>
        <p:spPr>
          <a:xfrm>
            <a:off x="6015097" y="4706699"/>
            <a:ext cx="1425388" cy="0"/>
          </a:xfrm>
          <a:prstGeom prst="line">
            <a:avLst/>
          </a:prstGeom>
          <a:ln w="12700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3"/>
          <p:cNvSpPr txBox="1"/>
          <p:nvPr/>
        </p:nvSpPr>
        <p:spPr>
          <a:xfrm>
            <a:off x="3722595" y="797799"/>
            <a:ext cx="1814945" cy="6274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686C70"/>
              </a:buClr>
              <a:buSzPts val="3200"/>
              <a:buFont typeface="Nunito Sans"/>
              <a:buNone/>
            </a:pPr>
            <a:r>
              <a:rPr lang="fr-CA" sz="2500" i="1">
                <a:solidFill>
                  <a:schemeClr val="bg1"/>
                </a:solidFill>
                <a:latin typeface="Nunito Sans"/>
                <a:ea typeface="Nunito Sans"/>
                <a:cs typeface="Nunito Sans"/>
                <a:sym typeface="Nunito Sans"/>
              </a:rPr>
              <a:t>, c’est : </a:t>
            </a:r>
            <a:endParaRPr sz="2500" i="1">
              <a:solidFill>
                <a:schemeClr val="bg1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8BB791E-D773-2E10-665A-CE5976F11129}"/>
              </a:ext>
            </a:extLst>
          </p:cNvPr>
          <p:cNvSpPr txBox="1"/>
          <p:nvPr/>
        </p:nvSpPr>
        <p:spPr>
          <a:xfrm>
            <a:off x="619687" y="6110756"/>
            <a:ext cx="620581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SzPts val="1200"/>
            </a:pPr>
            <a:r>
              <a:rPr lang="fr-CA" sz="1200" b="1">
                <a:solidFill>
                  <a:schemeClr val="tx1">
                    <a:lumMod val="50000"/>
                    <a:lumOff val="50000"/>
                  </a:schemeClr>
                </a:solidFill>
                <a:latin typeface="ChaletBook" panose="02000000000000000000" pitchFamily="2" charset="0"/>
                <a:ea typeface="Nunito Sans"/>
                <a:cs typeface="Nunito Sans"/>
                <a:sym typeface="Nunito"/>
              </a:rPr>
              <a:t>Congrès de l'Association des ingénieurs municipaux du Québec</a:t>
            </a:r>
            <a:br>
              <a:rPr lang="fr-CA" sz="1200" b="0" i="0" u="none" strike="noStrike" cap="none">
                <a:solidFill>
                  <a:schemeClr val="tx1">
                    <a:lumMod val="50000"/>
                    <a:lumOff val="50000"/>
                  </a:schemeClr>
                </a:solidFill>
                <a:latin typeface="ChaletBook" panose="02000000000000000000" pitchFamily="2" charset="0"/>
                <a:ea typeface="Nunito Sans"/>
                <a:cs typeface="Nunito Sans"/>
                <a:sym typeface="Nunito Sans"/>
              </a:rPr>
            </a:br>
            <a:r>
              <a:rPr lang="fr-CA" sz="1200" b="0" i="0" u="none" strike="noStrike" cap="none">
                <a:solidFill>
                  <a:schemeClr val="tx1">
                    <a:lumMod val="50000"/>
                    <a:lumOff val="50000"/>
                  </a:schemeClr>
                </a:solidFill>
                <a:latin typeface="ChaletBook" panose="02000000000000000000" pitchFamily="2" charset="0"/>
                <a:ea typeface="Nunito"/>
                <a:cs typeface="Nunito"/>
                <a:sym typeface="Nunito"/>
              </a:rPr>
              <a:t>Gérer notre eau comme une richesse</a:t>
            </a:r>
          </a:p>
        </p:txBody>
      </p:sp>
      <p:pic>
        <p:nvPicPr>
          <p:cNvPr id="5" name="Image 3">
            <a:extLst>
              <a:ext uri="{FF2B5EF4-FFF2-40B4-BE49-F238E27FC236}">
                <a16:creationId xmlns:a16="http://schemas.microsoft.com/office/drawing/2014/main" id="{7E89991F-4388-5EEB-DE42-C38501E88FF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9847" y="442622"/>
            <a:ext cx="2822748" cy="812383"/>
          </a:xfrm>
          <a:prstGeom prst="rect">
            <a:avLst/>
          </a:prstGeom>
        </p:spPr>
      </p:pic>
      <p:sp>
        <p:nvSpPr>
          <p:cNvPr id="2" name="Google Shape;119;p3">
            <a:extLst>
              <a:ext uri="{FF2B5EF4-FFF2-40B4-BE49-F238E27FC236}">
                <a16:creationId xmlns:a16="http://schemas.microsoft.com/office/drawing/2014/main" id="{CC67651A-274E-BF5A-A44C-8A0596275AF7}"/>
              </a:ext>
            </a:extLst>
          </p:cNvPr>
          <p:cNvSpPr txBox="1"/>
          <p:nvPr/>
        </p:nvSpPr>
        <p:spPr>
          <a:xfrm>
            <a:off x="5537539" y="2329818"/>
            <a:ext cx="6321711" cy="30677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86C70"/>
              </a:buClr>
              <a:buSzPts val="1600"/>
              <a:buFont typeface="Arial" panose="020B0604020202020204" pitchFamily="34" charset="0"/>
              <a:buChar char="•"/>
            </a:pPr>
            <a:r>
              <a:rPr lang="fr-CA" sz="2000">
                <a:solidFill>
                  <a:srgbClr val="686C70"/>
                </a:solidFill>
                <a:latin typeface="ChaletBook" panose="02000000000000000000" pitchFamily="2" charset="0"/>
                <a:sym typeface="Nunito Sans"/>
              </a:rPr>
              <a:t>5 secteurs d’activité : </a:t>
            </a:r>
            <a:endParaRPr lang="fr-CA" sz="2000">
              <a:solidFill>
                <a:srgbClr val="686C70"/>
              </a:solidFill>
              <a:latin typeface="ChaletBook" panose="02000000000000000000" pitchFamily="2" charset="0"/>
            </a:endParaRPr>
          </a:p>
          <a:p>
            <a:pPr marL="742950" lvl="4" indent="-285750">
              <a:buClr>
                <a:srgbClr val="686C70"/>
              </a:buClr>
              <a:buSzPct val="50000"/>
              <a:buFont typeface="Courier New" panose="02070309020205020404" pitchFamily="49" charset="0"/>
              <a:buChar char="o"/>
            </a:pPr>
            <a:r>
              <a:rPr lang="fr-CA" sz="1600">
                <a:solidFill>
                  <a:srgbClr val="686C70"/>
                </a:solidFill>
                <a:latin typeface="ChaletBook" panose="02000000000000000000" pitchFamily="2" charset="0"/>
                <a:sym typeface="Nunito Sans"/>
              </a:rPr>
              <a:t>Eau</a:t>
            </a:r>
            <a:endParaRPr lang="fr-CA" sz="1600">
              <a:solidFill>
                <a:srgbClr val="686C70"/>
              </a:solidFill>
              <a:latin typeface="ChaletBook" panose="02000000000000000000" pitchFamily="2" charset="0"/>
            </a:endParaRPr>
          </a:p>
          <a:p>
            <a:pPr marL="742950" lvl="4" indent="-285750">
              <a:buClr>
                <a:srgbClr val="686C70"/>
              </a:buClr>
              <a:buSzPct val="50000"/>
              <a:buFont typeface="Courier New" panose="02070309020205020404" pitchFamily="49" charset="0"/>
              <a:buChar char="o"/>
            </a:pPr>
            <a:r>
              <a:rPr lang="fr-CA" sz="1600">
                <a:solidFill>
                  <a:srgbClr val="686C70"/>
                </a:solidFill>
                <a:latin typeface="ChaletBook" panose="02000000000000000000" pitchFamily="2" charset="0"/>
                <a:sym typeface="Nunito Sans"/>
              </a:rPr>
              <a:t>Matières résiduelles</a:t>
            </a:r>
            <a:endParaRPr lang="fr-CA" sz="1600">
              <a:solidFill>
                <a:srgbClr val="686C70"/>
              </a:solidFill>
              <a:latin typeface="ChaletBook" panose="02000000000000000000" pitchFamily="2" charset="0"/>
            </a:endParaRPr>
          </a:p>
          <a:p>
            <a:pPr marL="742950" lvl="4" indent="-285750">
              <a:buClr>
                <a:srgbClr val="686C70"/>
              </a:buClr>
              <a:buSzPct val="50000"/>
              <a:buFont typeface="Courier New" panose="02070309020205020404" pitchFamily="49" charset="0"/>
              <a:buChar char="o"/>
            </a:pPr>
            <a:r>
              <a:rPr lang="fr-CA" sz="1600">
                <a:solidFill>
                  <a:srgbClr val="686C70"/>
                </a:solidFill>
                <a:latin typeface="ChaletBook" panose="02000000000000000000" pitchFamily="2" charset="0"/>
              </a:rPr>
              <a:t>Sols et eaux souterraines</a:t>
            </a:r>
          </a:p>
          <a:p>
            <a:pPr marL="742950" lvl="4" indent="-285750">
              <a:buClr>
                <a:srgbClr val="686C70"/>
              </a:buClr>
              <a:buSzPct val="50000"/>
              <a:buFont typeface="Courier New" panose="02070309020205020404" pitchFamily="49" charset="0"/>
              <a:buChar char="o"/>
            </a:pPr>
            <a:r>
              <a:rPr lang="fr-CA" sz="1600">
                <a:solidFill>
                  <a:srgbClr val="686C70"/>
                </a:solidFill>
                <a:latin typeface="ChaletBook" panose="02000000000000000000" pitchFamily="2" charset="0"/>
              </a:rPr>
              <a:t>Biodiversité</a:t>
            </a:r>
          </a:p>
          <a:p>
            <a:pPr marL="742950" lvl="4" indent="-285750">
              <a:buClr>
                <a:srgbClr val="686C70"/>
              </a:buClr>
              <a:buSzPct val="50000"/>
              <a:buFont typeface="Courier New" panose="02070309020205020404" pitchFamily="49" charset="0"/>
              <a:buChar char="o"/>
            </a:pPr>
            <a:r>
              <a:rPr lang="fr-CA" sz="1600">
                <a:solidFill>
                  <a:srgbClr val="686C70"/>
                </a:solidFill>
                <a:latin typeface="ChaletBook" panose="02000000000000000000" pitchFamily="2" charset="0"/>
              </a:rPr>
              <a:t>Air, changements climatiques et énergie</a:t>
            </a:r>
            <a:endParaRPr sz="1600">
              <a:solidFill>
                <a:srgbClr val="686C70"/>
              </a:solidFill>
              <a:latin typeface="ChaletBook" panose="02000000000000000000" pitchFamily="2" charset="0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686C70"/>
              </a:buClr>
              <a:buSzPts val="1600"/>
              <a:buFont typeface="Arial" panose="020B0604020202020204" pitchFamily="34" charset="0"/>
              <a:buChar char="•"/>
            </a:pPr>
            <a:r>
              <a:rPr lang="fr-CA" sz="2000">
                <a:solidFill>
                  <a:srgbClr val="686C70"/>
                </a:solidFill>
                <a:latin typeface="ChaletBook" panose="02000000000000000000" pitchFamily="2" charset="0"/>
                <a:ea typeface="Nunito Sans"/>
                <a:cs typeface="Nunito Sans"/>
                <a:sym typeface="Nunito Sans"/>
              </a:rPr>
              <a:t>Activités : </a:t>
            </a:r>
            <a:br>
              <a:rPr lang="fr-CA" sz="1600">
                <a:solidFill>
                  <a:srgbClr val="686C70"/>
                </a:solidFill>
                <a:latin typeface="ChaletBook" panose="02000000000000000000" pitchFamily="2" charset="0"/>
                <a:ea typeface="Nunito Sans"/>
                <a:cs typeface="Nunito Sans"/>
                <a:sym typeface="Nunito Sans"/>
              </a:rPr>
            </a:br>
            <a:r>
              <a:rPr lang="fr-CA" sz="1600">
                <a:solidFill>
                  <a:srgbClr val="686C70"/>
                </a:solidFill>
                <a:latin typeface="ChaletBook" panose="02000000000000000000" pitchFamily="2" charset="0"/>
                <a:ea typeface="Nunito Sans"/>
                <a:cs typeface="Nunito Sans"/>
                <a:sym typeface="Nunito Sans"/>
              </a:rPr>
              <a:t>Évènements, programmes d’excellence, publications, formations, accompagnement, concertation, etc.</a:t>
            </a:r>
            <a:endParaRPr lang="fr-CA" sz="1600">
              <a:solidFill>
                <a:srgbClr val="686C70"/>
              </a:solidFill>
              <a:latin typeface="ChaletBook" panose="02000000000000000000" pitchFamily="2" charset="0"/>
              <a:ea typeface="Nunito Sans"/>
              <a:cs typeface="Nunito Sans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686C70"/>
              </a:buClr>
              <a:buSzPts val="1600"/>
              <a:buFont typeface="Arial" panose="020B0604020202020204" pitchFamily="34" charset="0"/>
              <a:buChar char="•"/>
            </a:pPr>
            <a:r>
              <a:rPr lang="fr-CA" sz="1600">
                <a:solidFill>
                  <a:srgbClr val="686C70"/>
                </a:solidFill>
                <a:latin typeface="ChaletBook" panose="02000000000000000000" pitchFamily="2" charset="0"/>
                <a:ea typeface="Nunito Sans"/>
                <a:cs typeface="Nunito Sans"/>
                <a:sym typeface="Nunito Sans"/>
              </a:rPr>
              <a:t>Section québécoise de plusieurs associations internationales</a:t>
            </a:r>
            <a:endParaRPr lang="fr-CA" sz="1600">
              <a:solidFill>
                <a:srgbClr val="686C70"/>
              </a:solidFill>
              <a:latin typeface="ChaletBook" panose="02000000000000000000" pitchFamily="2" charset="0"/>
              <a:ea typeface="Nunito Sans"/>
              <a:cs typeface="Nunito Sans"/>
            </a:endParaRPr>
          </a:p>
          <a:p>
            <a:pPr marL="285115" marR="0" lvl="0" indent="-285115" algn="l" rtl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686C70"/>
              </a:buClr>
              <a:buSzPts val="1600"/>
              <a:buFont typeface="Courier New"/>
              <a:buChar char="o"/>
            </a:pPr>
            <a:endParaRPr sz="1600" b="0" i="0" u="none" strike="noStrike" cap="none">
              <a:solidFill>
                <a:srgbClr val="686C70"/>
              </a:solidFill>
              <a:latin typeface="ChaletBook" panose="02000000000000000000" pitchFamily="2" charset="0"/>
              <a:ea typeface="Nunito Sans"/>
              <a:cs typeface="Nunito Sans"/>
            </a:endParaRPr>
          </a:p>
        </p:txBody>
      </p:sp>
      <p:pic>
        <p:nvPicPr>
          <p:cNvPr id="12" name="Picture 11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953577DE-75A6-4F6E-2F75-B26AA1E4F6F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08451" y="5803095"/>
            <a:ext cx="2650800" cy="769326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46184A37-FC2C-F0B0-9074-12A5B748462A}"/>
              </a:ext>
            </a:extLst>
          </p:cNvPr>
          <p:cNvSpPr txBox="1"/>
          <p:nvPr/>
        </p:nvSpPr>
        <p:spPr>
          <a:xfrm>
            <a:off x="899847" y="2278411"/>
            <a:ext cx="4637693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86C70"/>
              </a:buClr>
              <a:buSzPts val="1600"/>
            </a:pPr>
            <a:r>
              <a:rPr lang="fr-CA" sz="3200" b="1">
                <a:solidFill>
                  <a:srgbClr val="686C70"/>
                </a:solidFill>
                <a:latin typeface="ChaletBook" panose="02000000000000000000" pitchFamily="2" charset="0"/>
                <a:ea typeface="Nunito Sans"/>
                <a:cs typeface="Nunito Sans"/>
                <a:sym typeface="Nunito Sans"/>
              </a:rPr>
              <a:t>Le p</a:t>
            </a:r>
            <a:r>
              <a:rPr lang="fr-CA" sz="3200" b="1" i="0" u="none" strike="noStrike" cap="none">
                <a:solidFill>
                  <a:srgbClr val="686C70"/>
                </a:solidFill>
                <a:latin typeface="ChaletBook" panose="02000000000000000000" pitchFamily="2" charset="0"/>
                <a:ea typeface="Nunito Sans"/>
                <a:cs typeface="Nunito Sans"/>
                <a:sym typeface="Nunito Sans"/>
              </a:rPr>
              <a:t>lus grand regroupement de spécialistes en environnement au Québec </a:t>
            </a:r>
            <a:r>
              <a:rPr lang="fr-CA" sz="3200" b="1">
                <a:solidFill>
                  <a:srgbClr val="686C70"/>
                </a:solidFill>
                <a:latin typeface="ChaletBook" panose="02000000000000000000" pitchFamily="2" charset="0"/>
                <a:ea typeface="Nunito Sans"/>
                <a:cs typeface="Nunito Sans"/>
                <a:sym typeface="Nunito Sans"/>
              </a:rPr>
              <a:t>a</a:t>
            </a:r>
            <a:r>
              <a:rPr lang="fr-CA" sz="3200" b="1" i="0" u="none" strike="noStrike" cap="none">
                <a:solidFill>
                  <a:srgbClr val="686C70"/>
                </a:solidFill>
                <a:latin typeface="ChaletBook" panose="02000000000000000000" pitchFamily="2" charset="0"/>
                <a:ea typeface="Nunito Sans"/>
                <a:cs typeface="Nunito Sans"/>
                <a:sym typeface="Nunito Sans"/>
              </a:rPr>
              <a:t>ctif depuis plus de 60 ans.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39;p4">
            <a:extLst>
              <a:ext uri="{FF2B5EF4-FFF2-40B4-BE49-F238E27FC236}">
                <a16:creationId xmlns:a16="http://schemas.microsoft.com/office/drawing/2014/main" id="{39E4490E-B165-003D-0861-612712F10DD1}"/>
              </a:ext>
            </a:extLst>
          </p:cNvPr>
          <p:cNvSpPr txBox="1"/>
          <p:nvPr/>
        </p:nvSpPr>
        <p:spPr>
          <a:xfrm>
            <a:off x="3271872" y="654910"/>
            <a:ext cx="8009728" cy="13456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6000" b="1">
                <a:solidFill>
                  <a:srgbClr val="227BCA"/>
                </a:solidFill>
                <a:latin typeface="ChaletBook" panose="02000000000000000000" pitchFamily="2" charset="0"/>
                <a:ea typeface="Nunito Sans"/>
                <a:cs typeface="Nunito Sans"/>
                <a:sym typeface="Nunito Sans"/>
              </a:rPr>
              <a:t>Secteur Eau</a:t>
            </a:r>
          </a:p>
          <a:p>
            <a:pPr lvl="0"/>
            <a:r>
              <a:rPr lang="fr-FR" sz="3200" kern="1200">
                <a:solidFill>
                  <a:schemeClr val="tx1">
                    <a:lumMod val="50000"/>
                    <a:lumOff val="50000"/>
                  </a:schemeClr>
                </a:solidFill>
                <a:latin typeface="ChaletBook" panose="02000000000000000000" pitchFamily="2" charset="0"/>
              </a:rPr>
              <a:t>Grands chantiers</a:t>
            </a:r>
            <a:endParaRPr lang="fr-CA" sz="3200">
              <a:solidFill>
                <a:srgbClr val="227BCA"/>
              </a:solidFill>
              <a:latin typeface="ChaletBook" panose="02000000000000000000" pitchFamily="2" charset="0"/>
              <a:ea typeface="Nunito Sans"/>
              <a:cs typeface="Nunito Sans"/>
              <a:sym typeface="Nunito San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58D467B-CDFF-D0A2-D390-77DBBD739929}"/>
              </a:ext>
            </a:extLst>
          </p:cNvPr>
          <p:cNvSpPr txBox="1"/>
          <p:nvPr/>
        </p:nvSpPr>
        <p:spPr>
          <a:xfrm>
            <a:off x="3271872" y="2755992"/>
            <a:ext cx="8587379" cy="3447098"/>
          </a:xfrm>
          <a:prstGeom prst="rect">
            <a:avLst/>
          </a:prstGeom>
          <a:noFill/>
        </p:spPr>
        <p:txBody>
          <a:bodyPr wrap="square" numCol="2" spcCol="252000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CA" sz="2400" kern="1200">
                <a:solidFill>
                  <a:schemeClr val="tx1">
                    <a:lumMod val="50000"/>
                    <a:lumOff val="50000"/>
                  </a:schemeClr>
                </a:solidFill>
                <a:latin typeface="ChaletBook" panose="02000000000000000000" pitchFamily="2" charset="0"/>
                <a:ea typeface="+mn-ea"/>
                <a:cs typeface="+mn-cs"/>
              </a:rPr>
              <a:t>Financement des </a:t>
            </a:r>
            <a:br>
              <a:rPr lang="fr-CA" sz="2400" kern="1200">
                <a:solidFill>
                  <a:schemeClr val="tx1">
                    <a:lumMod val="50000"/>
                    <a:lumOff val="50000"/>
                  </a:schemeClr>
                </a:solidFill>
                <a:latin typeface="ChaletBook" panose="02000000000000000000" pitchFamily="2" charset="0"/>
                <a:ea typeface="+mn-ea"/>
                <a:cs typeface="+mn-cs"/>
              </a:rPr>
            </a:br>
            <a:r>
              <a:rPr lang="fr-CA" sz="2400" kern="1200">
                <a:solidFill>
                  <a:schemeClr val="tx1">
                    <a:lumMod val="50000"/>
                    <a:lumOff val="50000"/>
                  </a:schemeClr>
                </a:solidFill>
                <a:latin typeface="ChaletBook" panose="02000000000000000000" pitchFamily="2" charset="0"/>
                <a:ea typeface="+mn-ea"/>
                <a:cs typeface="+mn-cs"/>
              </a:rPr>
              <a:t>services d’eau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CA" sz="2400" kern="1200">
                <a:solidFill>
                  <a:schemeClr val="tx1">
                    <a:lumMod val="50000"/>
                    <a:lumOff val="50000"/>
                  </a:schemeClr>
                </a:solidFill>
                <a:latin typeface="ChaletBook" panose="02000000000000000000" pitchFamily="2" charset="0"/>
                <a:ea typeface="+mn-ea"/>
                <a:cs typeface="+mn-cs"/>
              </a:rPr>
              <a:t>Retour sur investissement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CA" sz="2400" kern="1200">
                <a:solidFill>
                  <a:schemeClr val="tx1">
                    <a:lumMod val="50000"/>
                    <a:lumOff val="50000"/>
                  </a:schemeClr>
                </a:solidFill>
                <a:latin typeface="ChaletBook" panose="02000000000000000000" pitchFamily="2" charset="0"/>
                <a:ea typeface="+mn-ea"/>
                <a:cs typeface="+mn-cs"/>
              </a:rPr>
              <a:t>Redevances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CA" sz="2400" kern="1200">
                <a:solidFill>
                  <a:schemeClr val="tx1">
                    <a:lumMod val="50000"/>
                    <a:lumOff val="50000"/>
                  </a:schemeClr>
                </a:solidFill>
                <a:latin typeface="ChaletBook" panose="02000000000000000000" pitchFamily="2" charset="0"/>
                <a:ea typeface="+mn-ea"/>
                <a:cs typeface="+mn-cs"/>
              </a:rPr>
              <a:t>Lingettes et « </a:t>
            </a:r>
            <a:r>
              <a:rPr lang="fr-CA" sz="2400" kern="1200" err="1">
                <a:solidFill>
                  <a:schemeClr val="tx1">
                    <a:lumMod val="50000"/>
                    <a:lumOff val="50000"/>
                  </a:schemeClr>
                </a:solidFill>
                <a:latin typeface="ChaletBook" panose="02000000000000000000" pitchFamily="2" charset="0"/>
                <a:ea typeface="+mn-ea"/>
                <a:cs typeface="+mn-cs"/>
              </a:rPr>
              <a:t>flushabilité</a:t>
            </a:r>
            <a:r>
              <a:rPr lang="fr-CA" sz="2400" kern="1200">
                <a:solidFill>
                  <a:schemeClr val="tx1">
                    <a:lumMod val="50000"/>
                    <a:lumOff val="50000"/>
                  </a:schemeClr>
                </a:solidFill>
                <a:latin typeface="ChaletBook" panose="02000000000000000000" pitchFamily="2" charset="0"/>
                <a:ea typeface="+mn-ea"/>
                <a:cs typeface="+mn-cs"/>
              </a:rPr>
              <a:t> »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tabLst/>
              <a:defRPr/>
            </a:pPr>
            <a:endParaRPr lang="fr-CA" sz="2400" kern="1200">
              <a:solidFill>
                <a:schemeClr val="tx1">
                  <a:lumMod val="50000"/>
                  <a:lumOff val="50000"/>
                </a:schemeClr>
              </a:solidFill>
              <a:latin typeface="ChaletBook" panose="02000000000000000000" pitchFamily="2" charset="0"/>
              <a:ea typeface="+mn-ea"/>
              <a:cs typeface="+mn-cs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tabLst/>
              <a:defRPr/>
            </a:pPr>
            <a:endParaRPr lang="fr-CA" sz="2400" kern="1200">
              <a:solidFill>
                <a:schemeClr val="tx1">
                  <a:lumMod val="50000"/>
                  <a:lumOff val="50000"/>
                </a:schemeClr>
              </a:solidFill>
              <a:latin typeface="ChaletBook" panose="02000000000000000000" pitchFamily="2" charset="0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CA" sz="2400" kern="1200">
                <a:solidFill>
                  <a:schemeClr val="tx1">
                    <a:lumMod val="50000"/>
                    <a:lumOff val="50000"/>
                  </a:schemeClr>
                </a:solidFill>
                <a:latin typeface="ChaletBook" panose="02000000000000000000" pitchFamily="2" charset="0"/>
                <a:ea typeface="+mn-ea"/>
                <a:cs typeface="+mn-cs"/>
              </a:rPr>
              <a:t>PFAS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CA" sz="2400" kern="1200">
                <a:solidFill>
                  <a:schemeClr val="tx1">
                    <a:lumMod val="50000"/>
                    <a:lumOff val="50000"/>
                  </a:schemeClr>
                </a:solidFill>
                <a:latin typeface="ChaletBook" panose="02000000000000000000" pitchFamily="2" charset="0"/>
                <a:ea typeface="+mn-ea"/>
                <a:cs typeface="+mn-cs"/>
              </a:rPr>
              <a:t>Assainissement décentralisé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CA" sz="2400" kern="1200">
                <a:solidFill>
                  <a:schemeClr val="tx1">
                    <a:lumMod val="50000"/>
                    <a:lumOff val="50000"/>
                  </a:schemeClr>
                </a:solidFill>
                <a:latin typeface="ChaletBook" panose="02000000000000000000" pitchFamily="2" charset="0"/>
                <a:ea typeface="+mn-ea"/>
                <a:cs typeface="+mn-cs"/>
              </a:rPr>
              <a:t>Pénurie de main-d’œuvre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CA" sz="2400" kern="1200" err="1">
                <a:solidFill>
                  <a:schemeClr val="tx1">
                    <a:lumMod val="50000"/>
                    <a:lumOff val="50000"/>
                  </a:schemeClr>
                </a:solidFill>
                <a:latin typeface="ChaletBook" panose="02000000000000000000" pitchFamily="2" charset="0"/>
                <a:ea typeface="+mn-ea"/>
                <a:cs typeface="+mn-cs"/>
              </a:rPr>
              <a:t>VDar</a:t>
            </a:r>
            <a:endParaRPr lang="fr-CA" sz="2400" kern="1200">
              <a:solidFill>
                <a:schemeClr val="tx1">
                  <a:lumMod val="50000"/>
                  <a:lumOff val="50000"/>
                </a:schemeClr>
              </a:solidFill>
              <a:latin typeface="ChaletBook" panose="02000000000000000000" pitchFamily="2" charset="0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164A8A6-19AD-CBB9-1C72-CD30D50E595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20488" y="541425"/>
            <a:ext cx="1508111" cy="1508111"/>
          </a:xfrm>
          <a:prstGeom prst="rect">
            <a:avLst/>
          </a:prstGeom>
        </p:spPr>
      </p:pic>
      <p:pic>
        <p:nvPicPr>
          <p:cNvPr id="5" name="Picture 4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940F4257-7F1E-A345-CCB2-274ED3386C4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08451" y="5803095"/>
            <a:ext cx="2650800" cy="769326"/>
          </a:xfrm>
          <a:prstGeom prst="rect">
            <a:avLst/>
          </a:prstGeom>
        </p:spPr>
      </p:pic>
      <p:sp>
        <p:nvSpPr>
          <p:cNvPr id="2" name="TextBox 2">
            <a:extLst>
              <a:ext uri="{FF2B5EF4-FFF2-40B4-BE49-F238E27FC236}">
                <a16:creationId xmlns:a16="http://schemas.microsoft.com/office/drawing/2014/main" id="{6DFEFAB6-07FD-43D7-EF4A-77865EF9FF00}"/>
              </a:ext>
            </a:extLst>
          </p:cNvPr>
          <p:cNvSpPr txBox="1"/>
          <p:nvPr/>
        </p:nvSpPr>
        <p:spPr>
          <a:xfrm>
            <a:off x="3205835" y="6156923"/>
            <a:ext cx="515923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fr-CA" sz="1200" b="1">
                <a:solidFill>
                  <a:schemeClr val="tx1">
                    <a:lumMod val="50000"/>
                    <a:lumOff val="50000"/>
                  </a:schemeClr>
                </a:solidFill>
                <a:latin typeface="ChaletBook" panose="02000000000000000000" pitchFamily="2" charset="0"/>
                <a:ea typeface="Nunito Sans"/>
                <a:cs typeface="Nunito Sans"/>
                <a:sym typeface="Nunito"/>
              </a:rPr>
              <a:t>Congrès de l'Association des ingénieurs municipaux du Québec</a:t>
            </a:r>
            <a:br>
              <a:rPr lang="fr-CA" sz="1200" b="0" i="0" u="none" strike="noStrike" cap="none">
                <a:solidFill>
                  <a:schemeClr val="tx1">
                    <a:lumMod val="50000"/>
                    <a:lumOff val="50000"/>
                  </a:schemeClr>
                </a:solidFill>
                <a:latin typeface="Nunito Sans"/>
                <a:ea typeface="Nunito Sans"/>
                <a:cs typeface="Nunito Sans"/>
                <a:sym typeface="Nunito Sans"/>
              </a:rPr>
            </a:br>
            <a:r>
              <a:rPr lang="fr-CA" sz="1200" b="0" i="0" u="none" strike="noStrike" cap="none">
                <a:solidFill>
                  <a:schemeClr val="tx1">
                    <a:lumMod val="50000"/>
                    <a:lumOff val="50000"/>
                  </a:schemeClr>
                </a:solidFill>
                <a:latin typeface="Nunito"/>
                <a:ea typeface="Nunito"/>
                <a:cs typeface="Nunito"/>
                <a:sym typeface="Nunito"/>
              </a:rPr>
              <a:t>Gérer notre eau comme une richesse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39;p4">
            <a:extLst>
              <a:ext uri="{FF2B5EF4-FFF2-40B4-BE49-F238E27FC236}">
                <a16:creationId xmlns:a16="http://schemas.microsoft.com/office/drawing/2014/main" id="{39E4490E-B165-003D-0861-612712F10DD1}"/>
              </a:ext>
            </a:extLst>
          </p:cNvPr>
          <p:cNvSpPr txBox="1"/>
          <p:nvPr/>
        </p:nvSpPr>
        <p:spPr>
          <a:xfrm>
            <a:off x="3445437" y="884136"/>
            <a:ext cx="8009728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A" sz="6000" b="1">
                <a:solidFill>
                  <a:srgbClr val="28AAE3"/>
                </a:solidFill>
                <a:latin typeface="ChaletBook" panose="02000000000000000000" pitchFamily="2" charset="0"/>
                <a:ea typeface="Nunito Sans"/>
                <a:cs typeface="Nunito Sans"/>
                <a:sym typeface="Nunito Sans"/>
              </a:rPr>
              <a:t>Secteur Eau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FF14E16-67AC-A1C2-8231-9A8C242F60B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353" b="1327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4FEF252-51BD-9317-65E2-61E0CF6C87F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43019" y="5877904"/>
            <a:ext cx="2215382" cy="63758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CC22E56-48B1-FEB3-2930-E3B2D7FE96E4}"/>
              </a:ext>
            </a:extLst>
          </p:cNvPr>
          <p:cNvSpPr txBox="1"/>
          <p:nvPr/>
        </p:nvSpPr>
        <p:spPr>
          <a:xfrm>
            <a:off x="467287" y="5958356"/>
            <a:ext cx="620581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SzPts val="1200"/>
            </a:pPr>
            <a:r>
              <a:rPr lang="fr-CA" sz="1200" b="1">
                <a:solidFill>
                  <a:schemeClr val="bg1"/>
                </a:solidFill>
                <a:latin typeface="ChaletBook" panose="02000000000000000000" pitchFamily="2" charset="0"/>
                <a:ea typeface="Nunito Sans"/>
                <a:cs typeface="Nunito Sans"/>
                <a:sym typeface="Nunito"/>
              </a:rPr>
              <a:t>Congrès de l'Association des ingénieurs municipaux du Québec</a:t>
            </a:r>
            <a:br>
              <a:rPr lang="fr-CA" sz="1200" b="1" i="0" u="none" strike="noStrike" cap="none">
                <a:solidFill>
                  <a:schemeClr val="bg1"/>
                </a:solidFill>
                <a:latin typeface="ChaletBook" panose="02000000000000000000" pitchFamily="2" charset="0"/>
                <a:ea typeface="Nunito Sans"/>
                <a:cs typeface="Nunito Sans"/>
                <a:sym typeface="Nunito Sans"/>
              </a:rPr>
            </a:br>
            <a:r>
              <a:rPr lang="fr-CA" sz="1200" b="0" i="0" u="none" strike="noStrike" cap="none">
                <a:solidFill>
                  <a:schemeClr val="bg1"/>
                </a:solidFill>
                <a:latin typeface="ChaletBook" panose="02000000000000000000" pitchFamily="2" charset="0"/>
                <a:ea typeface="Nunito"/>
                <a:cs typeface="Nunito"/>
                <a:sym typeface="Nunito"/>
              </a:rPr>
              <a:t>Gérer notre eau comme une richesse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286486D-15EC-C2AF-2644-40602ECACBFC}"/>
              </a:ext>
            </a:extLst>
          </p:cNvPr>
          <p:cNvSpPr txBox="1"/>
          <p:nvPr/>
        </p:nvSpPr>
        <p:spPr>
          <a:xfrm>
            <a:off x="1" y="2936155"/>
            <a:ext cx="12192000" cy="1261884"/>
          </a:xfrm>
          <a:prstGeom prst="rect">
            <a:avLst/>
          </a:prstGeom>
          <a:noFill/>
          <a:effectLst>
            <a:outerShdw blurRad="50800" dist="68776" dir="780000" sx="155000" sy="155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lvl="0" algn="ctr">
              <a:buSzPts val="4000"/>
            </a:pPr>
            <a:r>
              <a:rPr lang="fr-CA" sz="4800" b="1">
                <a:solidFill>
                  <a:schemeClr val="bg1"/>
                </a:solidFill>
                <a:latin typeface="ChaletBook" panose="02000000000000000000" pitchFamily="2" charset="0"/>
                <a:sym typeface="Nunito Sans"/>
              </a:rPr>
              <a:t>Financement des services d’eau</a:t>
            </a:r>
          </a:p>
          <a:p>
            <a:pPr lvl="0" algn="ctr">
              <a:buSzPts val="4000"/>
            </a:pPr>
            <a:r>
              <a:rPr lang="fr-CA" sz="2800" b="1">
                <a:solidFill>
                  <a:schemeClr val="bg1"/>
                </a:solidFill>
                <a:latin typeface="ChaletBook" panose="02000000000000000000" pitchFamily="2" charset="0"/>
                <a:ea typeface="Nunito Sans"/>
                <a:cs typeface="Nunito Sans"/>
                <a:sym typeface="Nunito Sans"/>
              </a:rPr>
              <a:t>Un modèle québécois à réformer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498AA28-FD7E-C669-7CE1-2B65D966264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52631" y="711888"/>
            <a:ext cx="1886737" cy="1886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67990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20CC853D-FAF6-A57E-8C11-224BA17D9014}"/>
              </a:ext>
            </a:extLst>
          </p:cNvPr>
          <p:cNvSpPr txBox="1"/>
          <p:nvPr/>
        </p:nvSpPr>
        <p:spPr>
          <a:xfrm>
            <a:off x="3188227" y="436112"/>
            <a:ext cx="7583285" cy="24878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ts val="5500"/>
              </a:lnSpc>
              <a:buSzPts val="4000"/>
            </a:pPr>
            <a:r>
              <a:rPr lang="fr-CA" sz="4800" b="1">
                <a:solidFill>
                  <a:srgbClr val="227BCA"/>
                </a:solidFill>
                <a:latin typeface="ChaletBook" panose="02000000000000000000" pitchFamily="2" charset="0"/>
                <a:sym typeface="Nunito Sans"/>
              </a:rPr>
              <a:t>Défis de la gestion d’eau </a:t>
            </a:r>
            <a:br>
              <a:rPr lang="fr-CA" sz="4800" b="1">
                <a:solidFill>
                  <a:srgbClr val="227BCA"/>
                </a:solidFill>
                <a:latin typeface="ChaletBook" panose="02000000000000000000" pitchFamily="2" charset="0"/>
                <a:sym typeface="Nunito Sans"/>
              </a:rPr>
            </a:br>
            <a:r>
              <a:rPr lang="fr-CA" sz="4800" b="1">
                <a:solidFill>
                  <a:srgbClr val="227BCA"/>
                </a:solidFill>
                <a:latin typeface="ChaletBook" panose="02000000000000000000" pitchFamily="2" charset="0"/>
                <a:sym typeface="Nunito Sans"/>
              </a:rPr>
              <a:t>au Québec</a:t>
            </a:r>
          </a:p>
          <a:p>
            <a:pPr>
              <a:buSzPts val="4000"/>
            </a:pPr>
            <a:r>
              <a:rPr lang="en-CA" sz="3200" kern="1200" err="1">
                <a:solidFill>
                  <a:schemeClr val="tx1">
                    <a:lumMod val="50000"/>
                    <a:lumOff val="50000"/>
                  </a:schemeClr>
                </a:solidFill>
                <a:latin typeface="ChaletBook" panose="02000000000000000000" pitchFamily="2" charset="0"/>
              </a:rPr>
              <a:t>L'équité</a:t>
            </a:r>
            <a:r>
              <a:rPr lang="en-CA" sz="3200" kern="1200">
                <a:solidFill>
                  <a:schemeClr val="tx1">
                    <a:lumMod val="50000"/>
                    <a:lumOff val="50000"/>
                  </a:schemeClr>
                </a:solidFill>
                <a:latin typeface="ChaletBook" panose="02000000000000000000" pitchFamily="2" charset="0"/>
              </a:rPr>
              <a:t> </a:t>
            </a:r>
            <a:r>
              <a:rPr lang="en-CA" sz="3200" kern="1200" err="1">
                <a:solidFill>
                  <a:schemeClr val="tx1">
                    <a:lumMod val="50000"/>
                    <a:lumOff val="50000"/>
                  </a:schemeClr>
                </a:solidFill>
                <a:latin typeface="ChaletBook" panose="02000000000000000000" pitchFamily="2" charset="0"/>
              </a:rPr>
              <a:t>intergénérationnelle</a:t>
            </a:r>
            <a:endParaRPr lang="en-CA" sz="3200" kern="1200">
              <a:solidFill>
                <a:schemeClr val="tx1">
                  <a:lumMod val="50000"/>
                  <a:lumOff val="50000"/>
                </a:schemeClr>
              </a:solidFill>
              <a:latin typeface="ChaletBook" panose="02000000000000000000" pitchFamily="2" charset="0"/>
            </a:endParaRPr>
          </a:p>
          <a:p>
            <a:pPr lvl="0">
              <a:buSzPts val="4000"/>
            </a:pPr>
            <a:endParaRPr lang="fr-CA" sz="3200" kern="1200">
              <a:solidFill>
                <a:schemeClr val="tx1">
                  <a:lumMod val="50000"/>
                  <a:lumOff val="50000"/>
                </a:schemeClr>
              </a:solidFill>
              <a:latin typeface="ChaletBook" panose="02000000000000000000" pitchFamily="2" charset="0"/>
              <a:sym typeface="Nunito Sans"/>
            </a:endParaRPr>
          </a:p>
        </p:txBody>
      </p:sp>
      <p:graphicFrame>
        <p:nvGraphicFramePr>
          <p:cNvPr id="4" name="Diagramme 5">
            <a:extLst>
              <a:ext uri="{FF2B5EF4-FFF2-40B4-BE49-F238E27FC236}">
                <a16:creationId xmlns:a16="http://schemas.microsoft.com/office/drawing/2014/main" id="{B309CD4E-2A79-6786-B4D1-3AAB841664D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26621413"/>
              </p:ext>
            </p:extLst>
          </p:nvPr>
        </p:nvGraphicFramePr>
        <p:xfrm>
          <a:off x="3308536" y="2685576"/>
          <a:ext cx="8439179" cy="31175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3" name="Picture 2">
            <a:extLst>
              <a:ext uri="{FF2B5EF4-FFF2-40B4-BE49-F238E27FC236}">
                <a16:creationId xmlns:a16="http://schemas.microsoft.com/office/drawing/2014/main" id="{0A493A53-585B-DFCD-FC70-A992E8F93E8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420488" y="541425"/>
            <a:ext cx="1508111" cy="1508111"/>
          </a:xfrm>
          <a:prstGeom prst="rect">
            <a:avLst/>
          </a:prstGeom>
        </p:spPr>
      </p:pic>
      <p:pic>
        <p:nvPicPr>
          <p:cNvPr id="6" name="Picture 5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BDFA69F3-5648-E181-0D76-4E6FCBB20E3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208451" y="5803095"/>
            <a:ext cx="2650800" cy="769326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C8B1D557-2382-9796-9B91-6D77D75DA361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856344" y="3193669"/>
            <a:ext cx="476722" cy="47066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F179ED9-6443-3FCD-DDDD-C9E1EC1895E5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1222224" y="3193669"/>
            <a:ext cx="476723" cy="47066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949CFAB-F3ED-F57B-E19A-361288205091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312147" y="3193669"/>
            <a:ext cx="476723" cy="47066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24D3717-C72B-40A3-BE71-C03E4CCFD587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402070" y="3193669"/>
            <a:ext cx="476723" cy="470663"/>
          </a:xfrm>
          <a:prstGeom prst="rect">
            <a:avLst/>
          </a:prstGeom>
        </p:spPr>
      </p:pic>
      <p:sp>
        <p:nvSpPr>
          <p:cNvPr id="11" name="TextBox 2">
            <a:extLst>
              <a:ext uri="{FF2B5EF4-FFF2-40B4-BE49-F238E27FC236}">
                <a16:creationId xmlns:a16="http://schemas.microsoft.com/office/drawing/2014/main" id="{17799122-3C69-2A38-9C1C-AA7C5FA5F3C4}"/>
              </a:ext>
            </a:extLst>
          </p:cNvPr>
          <p:cNvSpPr txBox="1"/>
          <p:nvPr/>
        </p:nvSpPr>
        <p:spPr>
          <a:xfrm>
            <a:off x="3205835" y="6156923"/>
            <a:ext cx="515923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fr-CA" sz="1200" b="1">
                <a:solidFill>
                  <a:schemeClr val="tx1">
                    <a:lumMod val="50000"/>
                    <a:lumOff val="50000"/>
                  </a:schemeClr>
                </a:solidFill>
                <a:latin typeface="ChaletBook" panose="02000000000000000000" pitchFamily="2" charset="0"/>
                <a:ea typeface="Nunito Sans"/>
                <a:cs typeface="Nunito Sans"/>
                <a:sym typeface="Nunito"/>
              </a:rPr>
              <a:t>Congrès de l'Association des ingénieux municipaux du Québec</a:t>
            </a:r>
            <a:br>
              <a:rPr lang="fr-CA" sz="1200" b="0" i="0" u="none" strike="noStrike" cap="none">
                <a:solidFill>
                  <a:schemeClr val="tx1">
                    <a:lumMod val="50000"/>
                    <a:lumOff val="50000"/>
                  </a:schemeClr>
                </a:solidFill>
                <a:latin typeface="Nunito Sans"/>
                <a:ea typeface="Nunito Sans"/>
                <a:cs typeface="Nunito Sans"/>
                <a:sym typeface="Nunito Sans"/>
              </a:rPr>
            </a:br>
            <a:r>
              <a:rPr lang="fr-CA" sz="1200" b="0" i="0" u="none" strike="noStrike" cap="none">
                <a:solidFill>
                  <a:schemeClr val="tx1">
                    <a:lumMod val="50000"/>
                    <a:lumOff val="50000"/>
                  </a:schemeClr>
                </a:solidFill>
                <a:latin typeface="Nunito"/>
                <a:ea typeface="Nunito"/>
                <a:cs typeface="Nunito"/>
                <a:sym typeface="Nunito"/>
              </a:rPr>
              <a:t>Gérer notre eau comme une richesse</a:t>
            </a:r>
          </a:p>
        </p:txBody>
      </p:sp>
      <p:pic>
        <p:nvPicPr>
          <p:cNvPr id="10" name="Picture 1">
            <a:extLst>
              <a:ext uri="{FF2B5EF4-FFF2-40B4-BE49-F238E27FC236}">
                <a16:creationId xmlns:a16="http://schemas.microsoft.com/office/drawing/2014/main" id="{D6F3C366-0BF6-6482-990E-2DEA0A5E9E3E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685348" y="3193669"/>
            <a:ext cx="476722" cy="470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33904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248;p5">
            <a:extLst>
              <a:ext uri="{FF2B5EF4-FFF2-40B4-BE49-F238E27FC236}">
                <a16:creationId xmlns:a16="http://schemas.microsoft.com/office/drawing/2014/main" id="{5B775094-18F3-3E9B-643E-FF288BD222D3}"/>
              </a:ext>
            </a:extLst>
          </p:cNvPr>
          <p:cNvSpPr txBox="1"/>
          <p:nvPr/>
        </p:nvSpPr>
        <p:spPr>
          <a:xfrm>
            <a:off x="1645924" y="378363"/>
            <a:ext cx="7719750" cy="10771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R="0"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fr-CA" sz="3200" b="1" i="0" u="none" strike="noStrike" cap="none">
                <a:solidFill>
                  <a:schemeClr val="bg1"/>
                </a:solidFill>
                <a:latin typeface="ChaletBook" panose="02000000000000000000" pitchFamily="2" charset="0"/>
                <a:ea typeface="Nunito"/>
                <a:cs typeface="Nunito"/>
                <a:sym typeface="Nunito"/>
              </a:rPr>
              <a:t>Viser l’autofinancement des services d’eau municipaux</a:t>
            </a:r>
            <a:endParaRPr sz="3200" b="1" i="0" u="none" strike="noStrike" cap="none">
              <a:solidFill>
                <a:schemeClr val="bg1"/>
              </a:solidFill>
              <a:latin typeface="ChaletBook" panose="02000000000000000000" pitchFamily="2" charset="0"/>
              <a:ea typeface="Nunito"/>
              <a:cs typeface="Nunito"/>
              <a:sym typeface="Nunito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FB1E5AC8-52CB-7A44-CFD2-D743634D6217}"/>
              </a:ext>
            </a:extLst>
          </p:cNvPr>
          <p:cNvGrpSpPr/>
          <p:nvPr/>
        </p:nvGrpSpPr>
        <p:grpSpPr>
          <a:xfrm>
            <a:off x="579522" y="482285"/>
            <a:ext cx="707924" cy="748417"/>
            <a:chOff x="579522" y="731513"/>
            <a:chExt cx="707924" cy="748417"/>
          </a:xfrm>
        </p:grpSpPr>
        <p:sp>
          <p:nvSpPr>
            <p:cNvPr id="12" name="Google Shape;125;p3">
              <a:extLst>
                <a:ext uri="{FF2B5EF4-FFF2-40B4-BE49-F238E27FC236}">
                  <a16:creationId xmlns:a16="http://schemas.microsoft.com/office/drawing/2014/main" id="{3E70965A-1A0C-5E69-38DD-ACDDED051E2F}"/>
                </a:ext>
              </a:extLst>
            </p:cNvPr>
            <p:cNvSpPr/>
            <p:nvPr/>
          </p:nvSpPr>
          <p:spPr>
            <a:xfrm>
              <a:off x="579522" y="731513"/>
              <a:ext cx="707923" cy="707923"/>
            </a:xfrm>
            <a:prstGeom prst="ellipse">
              <a:avLst/>
            </a:prstGeom>
            <a:solidFill>
              <a:srgbClr val="227BCA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" name="Google Shape;126;p3">
              <a:extLst>
                <a:ext uri="{FF2B5EF4-FFF2-40B4-BE49-F238E27FC236}">
                  <a16:creationId xmlns:a16="http://schemas.microsoft.com/office/drawing/2014/main" id="{82691D38-5D0B-952C-FA89-CA485B17EA75}"/>
                </a:ext>
              </a:extLst>
            </p:cNvPr>
            <p:cNvSpPr txBox="1"/>
            <p:nvPr/>
          </p:nvSpPr>
          <p:spPr>
            <a:xfrm>
              <a:off x="579522" y="852431"/>
              <a:ext cx="707924" cy="6274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rm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200"/>
                <a:buFont typeface="Nunito Sans"/>
                <a:buNone/>
              </a:pPr>
              <a:r>
                <a:rPr lang="fr-CA" sz="3200" b="1">
                  <a:solidFill>
                    <a:schemeClr val="lt1"/>
                  </a:solidFill>
                  <a:latin typeface="Nunito Sans"/>
                  <a:ea typeface="Nunito Sans"/>
                  <a:cs typeface="Nunito Sans"/>
                  <a:sym typeface="Nunito Sans"/>
                </a:rPr>
                <a:t>1</a:t>
              </a:r>
              <a:endParaRPr b="1"/>
            </a:p>
          </p:txBody>
        </p:sp>
      </p:grpSp>
      <p:pic>
        <p:nvPicPr>
          <p:cNvPr id="4" name="Picture 3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47F01261-7071-1730-671A-71AA955E6B3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08451" y="5803095"/>
            <a:ext cx="2650800" cy="76932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0E7F1A9-E45F-1586-5996-D653270464B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5000"/>
          </a:blip>
          <a:stretch>
            <a:fillRect/>
          </a:stretch>
        </p:blipFill>
        <p:spPr>
          <a:xfrm>
            <a:off x="579522" y="2540731"/>
            <a:ext cx="3472589" cy="4352312"/>
          </a:xfrm>
          <a:prstGeom prst="rect">
            <a:avLst/>
          </a:prstGeom>
        </p:spPr>
      </p:pic>
      <p:sp>
        <p:nvSpPr>
          <p:cNvPr id="8" name="ZoneTexte 2">
            <a:extLst>
              <a:ext uri="{FF2B5EF4-FFF2-40B4-BE49-F238E27FC236}">
                <a16:creationId xmlns:a16="http://schemas.microsoft.com/office/drawing/2014/main" id="{25E3D453-7CE5-C16A-1CA5-0FEEC7197040}"/>
              </a:ext>
            </a:extLst>
          </p:cNvPr>
          <p:cNvSpPr txBox="1"/>
          <p:nvPr/>
        </p:nvSpPr>
        <p:spPr>
          <a:xfrm>
            <a:off x="579522" y="2674947"/>
            <a:ext cx="11314316" cy="29238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Aft>
                <a:spcPts val="1200"/>
              </a:spcAft>
              <a:buClr>
                <a:srgbClr val="227BCA"/>
              </a:buClr>
            </a:pPr>
            <a:r>
              <a:rPr lang="fr-FR" sz="2400" b="1">
                <a:solidFill>
                  <a:srgbClr val="227BCA"/>
                </a:solidFill>
                <a:latin typeface="ChaletBook" panose="02000000000000000000" pitchFamily="2" charset="0"/>
              </a:rPr>
              <a:t>Équité intergénérationnelle </a:t>
            </a:r>
            <a:r>
              <a:rPr lang="fr-FR" sz="2400">
                <a:solidFill>
                  <a:schemeClr val="tx1">
                    <a:lumMod val="50000"/>
                    <a:lumOff val="50000"/>
                  </a:schemeClr>
                </a:solidFill>
                <a:latin typeface="ChaletBook" panose="02000000000000000000" pitchFamily="2" charset="0"/>
              </a:rPr>
              <a:t>: répartition juste (économique, sociale et environnement)</a:t>
            </a:r>
          </a:p>
          <a:p>
            <a:pPr marL="285750" indent="-285750">
              <a:spcAft>
                <a:spcPts val="1200"/>
              </a:spcAft>
              <a:buClr>
                <a:srgbClr val="227BCA"/>
              </a:buClr>
              <a:buFont typeface="Arial" panose="020B0604020202020204" pitchFamily="34" charset="0"/>
              <a:buChar char="•"/>
            </a:pPr>
            <a:r>
              <a:rPr lang="fr-FR" sz="2400" b="1">
                <a:solidFill>
                  <a:schemeClr val="tx1">
                    <a:lumMod val="50000"/>
                    <a:lumOff val="50000"/>
                  </a:schemeClr>
                </a:solidFill>
                <a:latin typeface="ChaletBook" panose="02000000000000000000" pitchFamily="2" charset="0"/>
              </a:rPr>
              <a:t>Réserve financière dédiée </a:t>
            </a:r>
            <a:r>
              <a:rPr lang="fr-FR" sz="2400">
                <a:solidFill>
                  <a:schemeClr val="tx1">
                    <a:lumMod val="50000"/>
                    <a:lumOff val="50000"/>
                  </a:schemeClr>
                </a:solidFill>
                <a:latin typeface="ChaletBook" panose="02000000000000000000" pitchFamily="2" charset="0"/>
              </a:rPr>
              <a:t>pour les infrastructures en eau</a:t>
            </a:r>
          </a:p>
          <a:p>
            <a:pPr marL="285750" indent="-285750">
              <a:spcAft>
                <a:spcPts val="1200"/>
              </a:spcAft>
              <a:buClr>
                <a:srgbClr val="227BCA"/>
              </a:buClr>
              <a:buFont typeface="Arial" panose="020B0604020202020204" pitchFamily="34" charset="0"/>
              <a:buChar char="•"/>
            </a:pPr>
            <a:r>
              <a:rPr lang="fr-FR" sz="2400">
                <a:solidFill>
                  <a:schemeClr val="tx1">
                    <a:lumMod val="50000"/>
                    <a:lumOff val="50000"/>
                  </a:schemeClr>
                </a:solidFill>
                <a:latin typeface="ChaletBook" panose="02000000000000000000" pitchFamily="2" charset="0"/>
              </a:rPr>
              <a:t>Mécanismes d’</a:t>
            </a:r>
            <a:r>
              <a:rPr lang="fr-FR" sz="2400" b="1">
                <a:solidFill>
                  <a:schemeClr val="tx1">
                    <a:lumMod val="50000"/>
                    <a:lumOff val="50000"/>
                  </a:schemeClr>
                </a:solidFill>
                <a:latin typeface="ChaletBook" panose="02000000000000000000" pitchFamily="2" charset="0"/>
              </a:rPr>
              <a:t>investissements réguliers et suffisants</a:t>
            </a:r>
          </a:p>
          <a:p>
            <a:pPr marL="285750" indent="-285750">
              <a:spcAft>
                <a:spcPts val="1200"/>
              </a:spcAft>
              <a:buClr>
                <a:srgbClr val="227BCA"/>
              </a:buClr>
              <a:buFont typeface="Arial" panose="020B0604020202020204" pitchFamily="34" charset="0"/>
              <a:buChar char="•"/>
            </a:pPr>
            <a:r>
              <a:rPr lang="fr-FR" sz="2400" b="1">
                <a:solidFill>
                  <a:schemeClr val="tx1">
                    <a:lumMod val="50000"/>
                    <a:lumOff val="50000"/>
                  </a:schemeClr>
                </a:solidFill>
                <a:latin typeface="ChaletBook" panose="02000000000000000000" pitchFamily="2" charset="0"/>
              </a:rPr>
              <a:t>Intégration</a:t>
            </a:r>
            <a:r>
              <a:rPr lang="fr-FR" sz="2400" b="1">
                <a:solidFill>
                  <a:srgbClr val="227BCA"/>
                </a:solidFill>
                <a:latin typeface="ChaletBook" panose="02000000000000000000" pitchFamily="2" charset="0"/>
              </a:rPr>
              <a:t> </a:t>
            </a:r>
            <a:r>
              <a:rPr lang="fr-FR" sz="2400">
                <a:solidFill>
                  <a:schemeClr val="tx1">
                    <a:lumMod val="50000"/>
                    <a:lumOff val="50000"/>
                  </a:schemeClr>
                </a:solidFill>
                <a:latin typeface="ChaletBook" panose="02000000000000000000" pitchFamily="2" charset="0"/>
              </a:rPr>
              <a:t>à la Stratégie québécoise d’économie d’eau potable </a:t>
            </a:r>
            <a:br>
              <a:rPr lang="fr-FR" sz="2400" b="1">
                <a:solidFill>
                  <a:srgbClr val="227BCA"/>
                </a:solidFill>
                <a:latin typeface="ChaletBook" panose="02000000000000000000" pitchFamily="2" charset="0"/>
              </a:rPr>
            </a:br>
            <a:r>
              <a:rPr lang="fr-FR" sz="2400">
                <a:solidFill>
                  <a:schemeClr val="tx1">
                    <a:lumMod val="50000"/>
                    <a:lumOff val="50000"/>
                  </a:schemeClr>
                </a:solidFill>
                <a:latin typeface="ChaletBook" panose="02000000000000000000" pitchFamily="2" charset="0"/>
              </a:rPr>
              <a:t>et aux plans de gestion des actifs</a:t>
            </a:r>
          </a:p>
          <a:p>
            <a:pPr marL="285750" indent="-285750">
              <a:spcAft>
                <a:spcPts val="1200"/>
              </a:spcAft>
              <a:buClr>
                <a:srgbClr val="227BCA"/>
              </a:buClr>
              <a:buFont typeface="Arial" panose="020B0604020202020204" pitchFamily="34" charset="0"/>
              <a:buChar char="•"/>
            </a:pPr>
            <a:r>
              <a:rPr lang="fr-FR" sz="2400">
                <a:solidFill>
                  <a:schemeClr val="tx1">
                    <a:lumMod val="50000"/>
                    <a:lumOff val="50000"/>
                  </a:schemeClr>
                </a:solidFill>
                <a:latin typeface="ChaletBook" panose="02000000000000000000" pitchFamily="2" charset="0"/>
              </a:rPr>
              <a:t>Valoriser l’</a:t>
            </a:r>
            <a:r>
              <a:rPr lang="fr-FR" sz="2400" b="1">
                <a:solidFill>
                  <a:schemeClr val="tx1">
                    <a:lumMod val="50000"/>
                    <a:lumOff val="50000"/>
                  </a:schemeClr>
                </a:solidFill>
                <a:latin typeface="ChaletBook" panose="02000000000000000000" pitchFamily="2" charset="0"/>
              </a:rPr>
              <a:t>autonomie municipale</a:t>
            </a:r>
          </a:p>
        </p:txBody>
      </p:sp>
      <p:sp>
        <p:nvSpPr>
          <p:cNvPr id="3" name="TextBox 3">
            <a:extLst>
              <a:ext uri="{FF2B5EF4-FFF2-40B4-BE49-F238E27FC236}">
                <a16:creationId xmlns:a16="http://schemas.microsoft.com/office/drawing/2014/main" id="{84ED0E92-3D52-CF60-E2F2-4F1D78861E41}"/>
              </a:ext>
            </a:extLst>
          </p:cNvPr>
          <p:cNvSpPr txBox="1"/>
          <p:nvPr/>
        </p:nvSpPr>
        <p:spPr>
          <a:xfrm>
            <a:off x="619687" y="6110756"/>
            <a:ext cx="620581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SzPts val="1200"/>
            </a:pPr>
            <a:r>
              <a:rPr lang="fr-CA" sz="1200" b="1">
                <a:solidFill>
                  <a:schemeClr val="tx1">
                    <a:lumMod val="50000"/>
                    <a:lumOff val="50000"/>
                  </a:schemeClr>
                </a:solidFill>
                <a:latin typeface="ChaletBook" panose="02000000000000000000" pitchFamily="2" charset="0"/>
                <a:ea typeface="Nunito Sans"/>
                <a:cs typeface="Nunito Sans"/>
                <a:sym typeface="Nunito"/>
              </a:rPr>
              <a:t>Congrès de l'Association des ingénieurs municipaux du Québec</a:t>
            </a:r>
            <a:br>
              <a:rPr lang="fr-CA" sz="1200" b="0" i="0" u="none" strike="noStrike" cap="none">
                <a:solidFill>
                  <a:schemeClr val="tx1">
                    <a:lumMod val="50000"/>
                    <a:lumOff val="50000"/>
                  </a:schemeClr>
                </a:solidFill>
                <a:latin typeface="ChaletBook" panose="02000000000000000000" pitchFamily="2" charset="0"/>
                <a:ea typeface="Nunito Sans"/>
                <a:cs typeface="Nunito Sans"/>
                <a:sym typeface="Nunito Sans"/>
              </a:rPr>
            </a:br>
            <a:r>
              <a:rPr lang="fr-CA" sz="1200" b="0" i="0" u="none" strike="noStrike" cap="none">
                <a:solidFill>
                  <a:schemeClr val="tx1">
                    <a:lumMod val="50000"/>
                    <a:lumOff val="50000"/>
                  </a:schemeClr>
                </a:solidFill>
                <a:latin typeface="ChaletBook" panose="02000000000000000000" pitchFamily="2" charset="0"/>
                <a:ea typeface="Nunito"/>
                <a:cs typeface="Nunito"/>
                <a:sym typeface="Nunito"/>
              </a:rPr>
              <a:t>Gérer notre eau comme une richesse</a:t>
            </a:r>
          </a:p>
        </p:txBody>
      </p:sp>
    </p:spTree>
    <p:extLst>
      <p:ext uri="{BB962C8B-B14F-4D97-AF65-F5344CB8AC3E}">
        <p14:creationId xmlns:p14="http://schemas.microsoft.com/office/powerpoint/2010/main" val="26795340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B101B126-A9D3-0889-51DF-3DF1CB72720B}"/>
              </a:ext>
            </a:extLst>
          </p:cNvPr>
          <p:cNvSpPr txBox="1"/>
          <p:nvPr/>
        </p:nvSpPr>
        <p:spPr>
          <a:xfrm>
            <a:off x="467287" y="5958356"/>
            <a:ext cx="620581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fr-CA" sz="1200" b="1">
                <a:solidFill>
                  <a:schemeClr val="bg1"/>
                </a:solidFill>
                <a:latin typeface="Nunito"/>
                <a:ea typeface="Nunito Sans"/>
                <a:cs typeface="Nunito Sans"/>
                <a:sym typeface="Nunito"/>
              </a:rPr>
              <a:t>Congrès de la Fédération québécoise des municipalités</a:t>
            </a:r>
            <a:br>
              <a:rPr lang="fr-CA" sz="1200" b="0" i="0" u="none" strike="noStrike" cap="none">
                <a:solidFill>
                  <a:schemeClr val="bg1"/>
                </a:solidFill>
                <a:latin typeface="Nunito Sans"/>
                <a:ea typeface="Nunito Sans"/>
                <a:cs typeface="Nunito Sans"/>
                <a:sym typeface="Nunito Sans"/>
              </a:rPr>
            </a:br>
            <a:r>
              <a:rPr lang="fr-CA" sz="1200" b="0" i="0" u="none" strike="noStrike" cap="none">
                <a:solidFill>
                  <a:schemeClr val="bg1"/>
                </a:solidFill>
                <a:latin typeface="Nunito"/>
                <a:ea typeface="Nunito"/>
                <a:cs typeface="Nunito"/>
                <a:sym typeface="Nunito"/>
              </a:rPr>
              <a:t>Gérer notre eau comme une richesse</a:t>
            </a:r>
          </a:p>
        </p:txBody>
      </p:sp>
      <p:sp>
        <p:nvSpPr>
          <p:cNvPr id="7" name="Google Shape;248;p5">
            <a:extLst>
              <a:ext uri="{FF2B5EF4-FFF2-40B4-BE49-F238E27FC236}">
                <a16:creationId xmlns:a16="http://schemas.microsoft.com/office/drawing/2014/main" id="{5B775094-18F3-3E9B-643E-FF288BD222D3}"/>
              </a:ext>
            </a:extLst>
          </p:cNvPr>
          <p:cNvSpPr txBox="1"/>
          <p:nvPr/>
        </p:nvSpPr>
        <p:spPr>
          <a:xfrm>
            <a:off x="1673932" y="285579"/>
            <a:ext cx="9730991" cy="10771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lang="fr-CA" sz="3200" b="1">
                <a:solidFill>
                  <a:schemeClr val="bg1"/>
                </a:solidFill>
                <a:latin typeface="ChaletBook" panose="02000000000000000000" pitchFamily="2" charset="0"/>
                <a:sym typeface="Nunito"/>
              </a:rPr>
              <a:t>Financer le déficit et les coûts de mise </a:t>
            </a:r>
            <a:br>
              <a:rPr lang="fr-CA" sz="3200" b="1">
                <a:solidFill>
                  <a:schemeClr val="bg1"/>
                </a:solidFill>
                <a:latin typeface="ChaletBook" panose="02000000000000000000" pitchFamily="2" charset="0"/>
                <a:sym typeface="Nunito"/>
              </a:rPr>
            </a:br>
            <a:r>
              <a:rPr lang="fr-CA" sz="3200" b="1">
                <a:solidFill>
                  <a:schemeClr val="bg1"/>
                </a:solidFill>
                <a:latin typeface="ChaletBook" panose="02000000000000000000" pitchFamily="2" charset="0"/>
                <a:sym typeface="Nunito"/>
              </a:rPr>
              <a:t>aux normes par les gouvernements</a:t>
            </a:r>
          </a:p>
        </p:txBody>
      </p:sp>
      <p:pic>
        <p:nvPicPr>
          <p:cNvPr id="9" name="Picture 8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7DBF70AB-C8B0-6EEA-5745-75D48E2CD67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08451" y="5803095"/>
            <a:ext cx="2650800" cy="76932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17284E7-4F3B-C3AE-CB12-9EF7C7C01E2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5000"/>
          </a:blip>
          <a:stretch>
            <a:fillRect/>
          </a:stretch>
        </p:blipFill>
        <p:spPr>
          <a:xfrm>
            <a:off x="579522" y="2597712"/>
            <a:ext cx="5169149" cy="4260288"/>
          </a:xfrm>
          <a:prstGeom prst="rect">
            <a:avLst/>
          </a:prstGeom>
        </p:spPr>
      </p:pic>
      <p:sp>
        <p:nvSpPr>
          <p:cNvPr id="8" name="ZoneTexte 2">
            <a:extLst>
              <a:ext uri="{FF2B5EF4-FFF2-40B4-BE49-F238E27FC236}">
                <a16:creationId xmlns:a16="http://schemas.microsoft.com/office/drawing/2014/main" id="{25E3D453-7CE5-C16A-1CA5-0FEEC7197040}"/>
              </a:ext>
            </a:extLst>
          </p:cNvPr>
          <p:cNvSpPr txBox="1"/>
          <p:nvPr/>
        </p:nvSpPr>
        <p:spPr>
          <a:xfrm>
            <a:off x="579522" y="2364295"/>
            <a:ext cx="10605788" cy="19543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spcAft>
                <a:spcPts val="1200"/>
              </a:spcAft>
              <a:buClr>
                <a:srgbClr val="227BCA"/>
              </a:buClr>
              <a:buFont typeface="Arial" panose="020B0604020202020204" pitchFamily="34" charset="0"/>
              <a:buChar char="•"/>
            </a:pPr>
            <a:r>
              <a:rPr lang="fr-FR" sz="2400" b="1">
                <a:solidFill>
                  <a:srgbClr val="227BCA"/>
                </a:solidFill>
                <a:latin typeface="ChaletBook" panose="02000000000000000000" pitchFamily="2" charset="0"/>
              </a:rPr>
              <a:t>Aide financière aux municipalités </a:t>
            </a:r>
            <a:r>
              <a:rPr lang="fr-FR" sz="2400">
                <a:solidFill>
                  <a:schemeClr val="tx1">
                    <a:lumMod val="50000"/>
                    <a:lumOff val="50000"/>
                  </a:schemeClr>
                </a:solidFill>
                <a:latin typeface="ChaletBook" panose="02000000000000000000" pitchFamily="2" charset="0"/>
              </a:rPr>
              <a:t>de la part </a:t>
            </a:r>
            <a:r>
              <a:rPr lang="fr-FR" sz="2400" u="sng">
                <a:solidFill>
                  <a:schemeClr val="tx1">
                    <a:lumMod val="50000"/>
                    <a:lumOff val="50000"/>
                  </a:schemeClr>
                </a:solidFill>
                <a:latin typeface="ChaletBook" panose="02000000000000000000" pitchFamily="2" charset="0"/>
              </a:rPr>
              <a:t>du provincial et du fédéral</a:t>
            </a:r>
          </a:p>
          <a:p>
            <a:pPr marL="800100" lvl="1" indent="-342900">
              <a:spcAft>
                <a:spcPts val="600"/>
              </a:spcAft>
              <a:buClr>
                <a:srgbClr val="227BCA"/>
              </a:buClr>
              <a:buSzPct val="75000"/>
              <a:buFont typeface="Arial" panose="020B0604020202020204" pitchFamily="34" charset="0"/>
              <a:buChar char="•"/>
            </a:pPr>
            <a:r>
              <a:rPr lang="fr-FR" sz="2400">
                <a:solidFill>
                  <a:schemeClr val="tx1">
                    <a:lumMod val="50000"/>
                    <a:lumOff val="50000"/>
                  </a:schemeClr>
                </a:solidFill>
                <a:latin typeface="ChaletBook" panose="02000000000000000000" pitchFamily="2" charset="0"/>
              </a:rPr>
              <a:t>Notamment à travers le PQI</a:t>
            </a:r>
          </a:p>
          <a:p>
            <a:pPr marL="800100" lvl="3" indent="-342900">
              <a:spcAft>
                <a:spcPts val="1200"/>
              </a:spcAft>
              <a:buClr>
                <a:srgbClr val="227BCA"/>
              </a:buClr>
              <a:buSzPct val="75000"/>
              <a:buFont typeface="Arial" panose="020B0604020202020204" pitchFamily="34" charset="0"/>
              <a:buChar char="•"/>
            </a:pPr>
            <a:r>
              <a:rPr lang="fr-FR" sz="2400">
                <a:solidFill>
                  <a:schemeClr val="tx1">
                    <a:lumMod val="50000"/>
                    <a:lumOff val="50000"/>
                  </a:schemeClr>
                </a:solidFill>
                <a:latin typeface="ChaletBook" panose="02000000000000000000" pitchFamily="2" charset="0"/>
              </a:rPr>
              <a:t>Conditionnelle à la mise en place de l’autofinancement</a:t>
            </a:r>
          </a:p>
          <a:p>
            <a:pPr marL="342900" lvl="2" indent="-342900">
              <a:spcAft>
                <a:spcPts val="1200"/>
              </a:spcAft>
              <a:buClr>
                <a:srgbClr val="227BCA"/>
              </a:buClr>
              <a:buFont typeface="Arial" panose="020B0604020202020204" pitchFamily="34" charset="0"/>
              <a:buChar char="•"/>
            </a:pPr>
            <a:r>
              <a:rPr lang="fr-FR" sz="2400" b="1">
                <a:solidFill>
                  <a:srgbClr val="227BCA"/>
                </a:solidFill>
                <a:latin typeface="ChaletBook" panose="02000000000000000000" pitchFamily="2" charset="0"/>
              </a:rPr>
              <a:t>Retour sur investissement </a:t>
            </a:r>
            <a:r>
              <a:rPr lang="fr-FR" sz="2400">
                <a:solidFill>
                  <a:schemeClr val="tx1">
                    <a:lumMod val="50000"/>
                    <a:lumOff val="50000"/>
                  </a:schemeClr>
                </a:solidFill>
                <a:latin typeface="ChaletBook" panose="02000000000000000000" pitchFamily="2" charset="0"/>
              </a:rPr>
              <a:t>de 1.72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B6FBC2ED-5CF9-5BA7-0B21-34403FEF9E16}"/>
              </a:ext>
            </a:extLst>
          </p:cNvPr>
          <p:cNvGrpSpPr/>
          <p:nvPr/>
        </p:nvGrpSpPr>
        <p:grpSpPr>
          <a:xfrm>
            <a:off x="579522" y="482285"/>
            <a:ext cx="707924" cy="748417"/>
            <a:chOff x="579522" y="731513"/>
            <a:chExt cx="707924" cy="748417"/>
          </a:xfrm>
        </p:grpSpPr>
        <p:sp>
          <p:nvSpPr>
            <p:cNvPr id="4" name="Google Shape;125;p3">
              <a:extLst>
                <a:ext uri="{FF2B5EF4-FFF2-40B4-BE49-F238E27FC236}">
                  <a16:creationId xmlns:a16="http://schemas.microsoft.com/office/drawing/2014/main" id="{0A674F8E-1425-EBBE-CF59-72746B3721EE}"/>
                </a:ext>
              </a:extLst>
            </p:cNvPr>
            <p:cNvSpPr/>
            <p:nvPr/>
          </p:nvSpPr>
          <p:spPr>
            <a:xfrm>
              <a:off x="579522" y="731513"/>
              <a:ext cx="707923" cy="707923"/>
            </a:xfrm>
            <a:prstGeom prst="ellipse">
              <a:avLst/>
            </a:prstGeom>
            <a:solidFill>
              <a:srgbClr val="227BCA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" name="Google Shape;126;p3">
              <a:extLst>
                <a:ext uri="{FF2B5EF4-FFF2-40B4-BE49-F238E27FC236}">
                  <a16:creationId xmlns:a16="http://schemas.microsoft.com/office/drawing/2014/main" id="{5C197A62-6548-5F2D-C595-C6DA8D67D873}"/>
                </a:ext>
              </a:extLst>
            </p:cNvPr>
            <p:cNvSpPr txBox="1"/>
            <p:nvPr/>
          </p:nvSpPr>
          <p:spPr>
            <a:xfrm>
              <a:off x="579522" y="852431"/>
              <a:ext cx="707924" cy="6274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rm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200"/>
                <a:buFont typeface="Nunito Sans"/>
                <a:buNone/>
              </a:pPr>
              <a:r>
                <a:rPr lang="fr-CA" sz="3200" b="1">
                  <a:solidFill>
                    <a:schemeClr val="lt1"/>
                  </a:solidFill>
                  <a:latin typeface="Nunito Sans"/>
                  <a:ea typeface="Nunito Sans"/>
                  <a:cs typeface="Nunito Sans"/>
                  <a:sym typeface="Nunito Sans"/>
                </a:rPr>
                <a:t>2</a:t>
              </a:r>
              <a:endParaRPr b="1"/>
            </a:p>
          </p:txBody>
        </p:sp>
      </p:grpSp>
      <p:sp>
        <p:nvSpPr>
          <p:cNvPr id="10" name="TextBox 3">
            <a:extLst>
              <a:ext uri="{FF2B5EF4-FFF2-40B4-BE49-F238E27FC236}">
                <a16:creationId xmlns:a16="http://schemas.microsoft.com/office/drawing/2014/main" id="{003C7507-C098-CDE7-6CBD-135AADFC73E8}"/>
              </a:ext>
            </a:extLst>
          </p:cNvPr>
          <p:cNvSpPr txBox="1"/>
          <p:nvPr/>
        </p:nvSpPr>
        <p:spPr>
          <a:xfrm>
            <a:off x="619687" y="6110756"/>
            <a:ext cx="620581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SzPts val="1200"/>
            </a:pPr>
            <a:r>
              <a:rPr lang="fr-CA" sz="1200" b="1">
                <a:solidFill>
                  <a:schemeClr val="tx1">
                    <a:lumMod val="50000"/>
                    <a:lumOff val="50000"/>
                  </a:schemeClr>
                </a:solidFill>
                <a:latin typeface="ChaletBook" panose="02000000000000000000" pitchFamily="2" charset="0"/>
                <a:ea typeface="Nunito Sans"/>
                <a:cs typeface="Nunito Sans"/>
                <a:sym typeface="Nunito"/>
              </a:rPr>
              <a:t>Congrès de l'Association des ingénieurs municipaux du Québec</a:t>
            </a:r>
            <a:br>
              <a:rPr lang="fr-CA" sz="1200" b="0" i="0" u="none" strike="noStrike" cap="none">
                <a:solidFill>
                  <a:schemeClr val="tx1">
                    <a:lumMod val="50000"/>
                    <a:lumOff val="50000"/>
                  </a:schemeClr>
                </a:solidFill>
                <a:latin typeface="ChaletBook" panose="02000000000000000000" pitchFamily="2" charset="0"/>
                <a:ea typeface="Nunito Sans"/>
                <a:cs typeface="Nunito Sans"/>
                <a:sym typeface="Nunito Sans"/>
              </a:rPr>
            </a:br>
            <a:r>
              <a:rPr lang="fr-CA" sz="1200" b="0" i="0" u="none" strike="noStrike" cap="none">
                <a:solidFill>
                  <a:schemeClr val="tx1">
                    <a:lumMod val="50000"/>
                    <a:lumOff val="50000"/>
                  </a:schemeClr>
                </a:solidFill>
                <a:latin typeface="ChaletBook" panose="02000000000000000000" pitchFamily="2" charset="0"/>
                <a:ea typeface="Nunito"/>
                <a:cs typeface="Nunito"/>
                <a:sym typeface="Nunito"/>
              </a:rPr>
              <a:t>Gérer notre eau comme une richesse</a:t>
            </a:r>
          </a:p>
        </p:txBody>
      </p:sp>
    </p:spTree>
    <p:extLst>
      <p:ext uri="{BB962C8B-B14F-4D97-AF65-F5344CB8AC3E}">
        <p14:creationId xmlns:p14="http://schemas.microsoft.com/office/powerpoint/2010/main" val="4354190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B101B126-A9D3-0889-51DF-3DF1CB72720B}"/>
              </a:ext>
            </a:extLst>
          </p:cNvPr>
          <p:cNvSpPr txBox="1"/>
          <p:nvPr/>
        </p:nvSpPr>
        <p:spPr>
          <a:xfrm>
            <a:off x="467287" y="5958356"/>
            <a:ext cx="620581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fr-CA" sz="1200" b="1">
                <a:solidFill>
                  <a:schemeClr val="bg1"/>
                </a:solidFill>
                <a:latin typeface="Nunito"/>
                <a:ea typeface="Nunito Sans"/>
                <a:cs typeface="Nunito Sans"/>
                <a:sym typeface="Nunito"/>
              </a:rPr>
              <a:t>Congrès de la Fédération québécoise des municipalités</a:t>
            </a:r>
            <a:br>
              <a:rPr lang="fr-CA" sz="1200" b="0" i="0" u="none" strike="noStrike" cap="none">
                <a:solidFill>
                  <a:schemeClr val="bg1"/>
                </a:solidFill>
                <a:latin typeface="Nunito Sans"/>
                <a:ea typeface="Nunito Sans"/>
                <a:cs typeface="Nunito Sans"/>
                <a:sym typeface="Nunito Sans"/>
              </a:rPr>
            </a:br>
            <a:r>
              <a:rPr lang="fr-CA" sz="1200" b="0" i="0" u="none" strike="noStrike" cap="none">
                <a:solidFill>
                  <a:schemeClr val="bg1"/>
                </a:solidFill>
                <a:latin typeface="Nunito"/>
                <a:ea typeface="Nunito"/>
                <a:cs typeface="Nunito"/>
                <a:sym typeface="Nunito"/>
              </a:rPr>
              <a:t>Gérer notre eau comme une richesse</a:t>
            </a:r>
          </a:p>
        </p:txBody>
      </p:sp>
      <p:sp>
        <p:nvSpPr>
          <p:cNvPr id="7" name="Google Shape;248;p5">
            <a:extLst>
              <a:ext uri="{FF2B5EF4-FFF2-40B4-BE49-F238E27FC236}">
                <a16:creationId xmlns:a16="http://schemas.microsoft.com/office/drawing/2014/main" id="{5B775094-18F3-3E9B-643E-FF288BD222D3}"/>
              </a:ext>
            </a:extLst>
          </p:cNvPr>
          <p:cNvSpPr txBox="1"/>
          <p:nvPr/>
        </p:nvSpPr>
        <p:spPr>
          <a:xfrm>
            <a:off x="1673931" y="285579"/>
            <a:ext cx="10764597" cy="10771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lang="fr-CA" sz="3200" b="1">
                <a:solidFill>
                  <a:schemeClr val="bg1"/>
                </a:solidFill>
                <a:latin typeface="ChaletBook" panose="02000000000000000000" pitchFamily="2" charset="0"/>
                <a:sym typeface="Nunito"/>
              </a:rPr>
              <a:t>Assurer un accès équitable à des services </a:t>
            </a:r>
            <a:br>
              <a:rPr lang="fr-CA" sz="3200" b="1">
                <a:solidFill>
                  <a:schemeClr val="bg1"/>
                </a:solidFill>
                <a:latin typeface="ChaletBook" panose="02000000000000000000" pitchFamily="2" charset="0"/>
                <a:sym typeface="Nunito"/>
              </a:rPr>
            </a:br>
            <a:r>
              <a:rPr lang="fr-CA" sz="3200" b="1">
                <a:solidFill>
                  <a:schemeClr val="bg1"/>
                </a:solidFill>
                <a:latin typeface="ChaletBook" panose="02000000000000000000" pitchFamily="2" charset="0"/>
                <a:sym typeface="Nunito"/>
              </a:rPr>
              <a:t>d’eau de qualité aux ménages à faible revenu</a:t>
            </a:r>
          </a:p>
        </p:txBody>
      </p:sp>
      <p:pic>
        <p:nvPicPr>
          <p:cNvPr id="4" name="Picture 3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E2F35911-7B74-B2C6-E8D9-14687BB8CAE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08451" y="5803095"/>
            <a:ext cx="2650800" cy="76932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B3AE653-0D0F-EB4B-3FAA-57E194E2C2E6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5000"/>
          </a:blip>
          <a:stretch>
            <a:fillRect/>
          </a:stretch>
        </p:blipFill>
        <p:spPr>
          <a:xfrm>
            <a:off x="619687" y="2942374"/>
            <a:ext cx="5628713" cy="3915626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0E53A4FC-FE67-95D5-B2A5-4701E2D94420}"/>
              </a:ext>
            </a:extLst>
          </p:cNvPr>
          <p:cNvGrpSpPr/>
          <p:nvPr/>
        </p:nvGrpSpPr>
        <p:grpSpPr>
          <a:xfrm>
            <a:off x="579522" y="482285"/>
            <a:ext cx="707924" cy="748417"/>
            <a:chOff x="579522" y="731513"/>
            <a:chExt cx="707924" cy="748417"/>
          </a:xfrm>
        </p:grpSpPr>
        <p:sp>
          <p:nvSpPr>
            <p:cNvPr id="6" name="Google Shape;125;p3">
              <a:extLst>
                <a:ext uri="{FF2B5EF4-FFF2-40B4-BE49-F238E27FC236}">
                  <a16:creationId xmlns:a16="http://schemas.microsoft.com/office/drawing/2014/main" id="{A8BA4E92-D3CF-9A9C-3CD5-0E4C9C5F1EF7}"/>
                </a:ext>
              </a:extLst>
            </p:cNvPr>
            <p:cNvSpPr/>
            <p:nvPr/>
          </p:nvSpPr>
          <p:spPr>
            <a:xfrm>
              <a:off x="579522" y="731513"/>
              <a:ext cx="707923" cy="707923"/>
            </a:xfrm>
            <a:prstGeom prst="ellipse">
              <a:avLst/>
            </a:prstGeom>
            <a:solidFill>
              <a:srgbClr val="227BCA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" name="Google Shape;126;p3">
              <a:extLst>
                <a:ext uri="{FF2B5EF4-FFF2-40B4-BE49-F238E27FC236}">
                  <a16:creationId xmlns:a16="http://schemas.microsoft.com/office/drawing/2014/main" id="{C487F9D3-86A0-D0CC-4011-DDC55B041794}"/>
                </a:ext>
              </a:extLst>
            </p:cNvPr>
            <p:cNvSpPr txBox="1"/>
            <p:nvPr/>
          </p:nvSpPr>
          <p:spPr>
            <a:xfrm>
              <a:off x="579522" y="852431"/>
              <a:ext cx="707924" cy="6274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rm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200"/>
                <a:buFont typeface="Nunito Sans"/>
                <a:buNone/>
              </a:pPr>
              <a:r>
                <a:rPr lang="fr-CA" sz="3200" b="1">
                  <a:solidFill>
                    <a:schemeClr val="lt1"/>
                  </a:solidFill>
                  <a:latin typeface="Nunito Sans"/>
                  <a:ea typeface="Nunito Sans"/>
                  <a:cs typeface="Nunito Sans"/>
                  <a:sym typeface="Nunito Sans"/>
                </a:rPr>
                <a:t>3</a:t>
              </a:r>
              <a:endParaRPr b="1"/>
            </a:p>
          </p:txBody>
        </p:sp>
      </p:grpSp>
      <p:sp>
        <p:nvSpPr>
          <p:cNvPr id="8" name="ZoneTexte 2">
            <a:extLst>
              <a:ext uri="{FF2B5EF4-FFF2-40B4-BE49-F238E27FC236}">
                <a16:creationId xmlns:a16="http://schemas.microsoft.com/office/drawing/2014/main" id="{25E3D453-7CE5-C16A-1CA5-0FEEC7197040}"/>
              </a:ext>
            </a:extLst>
          </p:cNvPr>
          <p:cNvSpPr txBox="1"/>
          <p:nvPr/>
        </p:nvSpPr>
        <p:spPr>
          <a:xfrm>
            <a:off x="619687" y="2968059"/>
            <a:ext cx="8624477" cy="15850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spcBef>
                <a:spcPts val="1200"/>
              </a:spcBef>
              <a:buClr>
                <a:srgbClr val="227BCA"/>
              </a:buClr>
              <a:buFont typeface="Arial" panose="020B0604020202020204" pitchFamily="34" charset="0"/>
              <a:buChar char="•"/>
            </a:pPr>
            <a:r>
              <a:rPr lang="fr-FR" sz="2400" b="1">
                <a:solidFill>
                  <a:srgbClr val="227BCA"/>
                </a:solidFill>
                <a:latin typeface="ChaletBook" panose="02000000000000000000" pitchFamily="2" charset="0"/>
              </a:rPr>
              <a:t>Équité verticale </a:t>
            </a:r>
            <a:r>
              <a:rPr lang="fr-FR" sz="2400">
                <a:solidFill>
                  <a:schemeClr val="tx1">
                    <a:lumMod val="50000"/>
                    <a:lumOff val="50000"/>
                  </a:schemeClr>
                </a:solidFill>
                <a:latin typeface="ChaletBook" panose="02000000000000000000" pitchFamily="2" charset="0"/>
              </a:rPr>
              <a:t>: Garantir l’accès aux services essentiels</a:t>
            </a:r>
          </a:p>
          <a:p>
            <a:pPr marL="800100" lvl="1" indent="-342900">
              <a:spcBef>
                <a:spcPts val="1200"/>
              </a:spcBef>
              <a:spcAft>
                <a:spcPts val="600"/>
              </a:spcAft>
              <a:buClr>
                <a:srgbClr val="227BCA"/>
              </a:buClr>
              <a:buSzPct val="75000"/>
              <a:buFont typeface="Arial" panose="020B0604020202020204" pitchFamily="34" charset="0"/>
              <a:buChar char="•"/>
            </a:pPr>
            <a:r>
              <a:rPr lang="fr-FR" sz="2400" b="1">
                <a:solidFill>
                  <a:schemeClr val="tx1">
                    <a:lumMod val="50000"/>
                    <a:lumOff val="50000"/>
                  </a:schemeClr>
                </a:solidFill>
                <a:latin typeface="ChaletBook" panose="02000000000000000000" pitchFamily="2" charset="0"/>
              </a:rPr>
              <a:t>Provincial</a:t>
            </a:r>
            <a:r>
              <a:rPr lang="fr-FR" sz="2400">
                <a:solidFill>
                  <a:schemeClr val="tx1">
                    <a:lumMod val="50000"/>
                    <a:lumOff val="50000"/>
                  </a:schemeClr>
                </a:solidFill>
                <a:latin typeface="ChaletBook" panose="02000000000000000000" pitchFamily="2" charset="0"/>
              </a:rPr>
              <a:t> : Bonifier le crédit d’impôt pour solidarité</a:t>
            </a:r>
          </a:p>
          <a:p>
            <a:pPr marL="800100" lvl="1" indent="-342900">
              <a:spcBef>
                <a:spcPts val="1200"/>
              </a:spcBef>
              <a:spcAft>
                <a:spcPts val="600"/>
              </a:spcAft>
              <a:buClr>
                <a:srgbClr val="227BCA"/>
              </a:buClr>
              <a:buSzPct val="75000"/>
              <a:buFont typeface="Arial" panose="020B0604020202020204" pitchFamily="34" charset="0"/>
              <a:buChar char="•"/>
            </a:pPr>
            <a:r>
              <a:rPr lang="fr-FR" sz="2400" b="1">
                <a:solidFill>
                  <a:schemeClr val="tx1">
                    <a:lumMod val="50000"/>
                    <a:lumOff val="50000"/>
                  </a:schemeClr>
                </a:solidFill>
                <a:latin typeface="ChaletBook" panose="02000000000000000000" pitchFamily="2" charset="0"/>
              </a:rPr>
              <a:t>Fédéral</a:t>
            </a:r>
            <a:r>
              <a:rPr lang="fr-FR" sz="2400">
                <a:solidFill>
                  <a:schemeClr val="tx1">
                    <a:lumMod val="50000"/>
                    <a:lumOff val="50000"/>
                  </a:schemeClr>
                </a:solidFill>
                <a:latin typeface="ChaletBook" panose="02000000000000000000" pitchFamily="2" charset="0"/>
              </a:rPr>
              <a:t> : Bonifier le crédit pour la TPS</a:t>
            </a:r>
          </a:p>
        </p:txBody>
      </p:sp>
      <p:sp>
        <p:nvSpPr>
          <p:cNvPr id="11" name="TextBox 3">
            <a:extLst>
              <a:ext uri="{FF2B5EF4-FFF2-40B4-BE49-F238E27FC236}">
                <a16:creationId xmlns:a16="http://schemas.microsoft.com/office/drawing/2014/main" id="{0EC02FB1-352F-A10D-96A9-A662F09D8477}"/>
              </a:ext>
            </a:extLst>
          </p:cNvPr>
          <p:cNvSpPr txBox="1"/>
          <p:nvPr/>
        </p:nvSpPr>
        <p:spPr>
          <a:xfrm>
            <a:off x="619687" y="6110756"/>
            <a:ext cx="620581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SzPts val="1200"/>
            </a:pPr>
            <a:r>
              <a:rPr lang="fr-CA" sz="1200" b="1">
                <a:solidFill>
                  <a:schemeClr val="tx1">
                    <a:lumMod val="50000"/>
                    <a:lumOff val="50000"/>
                  </a:schemeClr>
                </a:solidFill>
                <a:latin typeface="ChaletBook" panose="02000000000000000000" pitchFamily="2" charset="0"/>
                <a:ea typeface="Nunito Sans"/>
                <a:cs typeface="Nunito Sans"/>
                <a:sym typeface="Nunito"/>
              </a:rPr>
              <a:t>Congrès de l'Association des ingénieurs municipaux du Québec</a:t>
            </a:r>
            <a:br>
              <a:rPr lang="fr-CA" sz="1200" b="0" i="0" u="none" strike="noStrike" cap="none">
                <a:solidFill>
                  <a:schemeClr val="tx1">
                    <a:lumMod val="50000"/>
                    <a:lumOff val="50000"/>
                  </a:schemeClr>
                </a:solidFill>
                <a:latin typeface="ChaletBook" panose="02000000000000000000" pitchFamily="2" charset="0"/>
                <a:ea typeface="Nunito Sans"/>
                <a:cs typeface="Nunito Sans"/>
                <a:sym typeface="Nunito Sans"/>
              </a:rPr>
            </a:br>
            <a:r>
              <a:rPr lang="fr-CA" sz="1200" b="0" i="0" u="none" strike="noStrike" cap="none">
                <a:solidFill>
                  <a:schemeClr val="tx1">
                    <a:lumMod val="50000"/>
                    <a:lumOff val="50000"/>
                  </a:schemeClr>
                </a:solidFill>
                <a:latin typeface="ChaletBook" panose="02000000000000000000" pitchFamily="2" charset="0"/>
                <a:ea typeface="Nunito"/>
                <a:cs typeface="Nunito"/>
                <a:sym typeface="Nunito"/>
              </a:rPr>
              <a:t>Gérer notre eau comme une richesse</a:t>
            </a:r>
          </a:p>
        </p:txBody>
      </p:sp>
    </p:spTree>
    <p:extLst>
      <p:ext uri="{BB962C8B-B14F-4D97-AF65-F5344CB8AC3E}">
        <p14:creationId xmlns:p14="http://schemas.microsoft.com/office/powerpoint/2010/main" val="33668121"/>
      </p:ext>
    </p:extLst>
  </p:cSld>
  <p:clrMapOvr>
    <a:overrideClrMapping bg1="lt1" tx1="dk1" bg2="dk2" tx2="lt2" accent1="accent1" accent2="accent2" accent3="accent3" accent4="accent4" accent5="accent5" accent6="accent6" hlink="hlink" folHlink="folHlink"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B101B126-A9D3-0889-51DF-3DF1CB72720B}"/>
              </a:ext>
            </a:extLst>
          </p:cNvPr>
          <p:cNvSpPr txBox="1"/>
          <p:nvPr/>
        </p:nvSpPr>
        <p:spPr>
          <a:xfrm>
            <a:off x="467287" y="5958356"/>
            <a:ext cx="620581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fr-CA" sz="1200" b="1">
                <a:solidFill>
                  <a:schemeClr val="bg1"/>
                </a:solidFill>
                <a:latin typeface="Nunito"/>
                <a:ea typeface="Nunito Sans"/>
                <a:cs typeface="Nunito Sans"/>
                <a:sym typeface="Nunito"/>
              </a:rPr>
              <a:t>Congrès de la Fédération québécoise des municipalités</a:t>
            </a:r>
            <a:br>
              <a:rPr lang="fr-CA" sz="1200" b="0" i="0" u="none" strike="noStrike" cap="none">
                <a:solidFill>
                  <a:schemeClr val="bg1"/>
                </a:solidFill>
                <a:latin typeface="Nunito Sans"/>
                <a:ea typeface="Nunito Sans"/>
                <a:cs typeface="Nunito Sans"/>
                <a:sym typeface="Nunito Sans"/>
              </a:rPr>
            </a:br>
            <a:r>
              <a:rPr lang="fr-CA" sz="1200" b="0" i="0" u="none" strike="noStrike" cap="none">
                <a:solidFill>
                  <a:schemeClr val="bg1"/>
                </a:solidFill>
                <a:latin typeface="Nunito"/>
                <a:ea typeface="Nunito"/>
                <a:cs typeface="Nunito"/>
                <a:sym typeface="Nunito"/>
              </a:rPr>
              <a:t>Gérer notre eau comme une richesse</a:t>
            </a:r>
          </a:p>
        </p:txBody>
      </p:sp>
      <p:sp>
        <p:nvSpPr>
          <p:cNvPr id="7" name="Google Shape;248;p5">
            <a:extLst>
              <a:ext uri="{FF2B5EF4-FFF2-40B4-BE49-F238E27FC236}">
                <a16:creationId xmlns:a16="http://schemas.microsoft.com/office/drawing/2014/main" id="{5B775094-18F3-3E9B-643E-FF288BD222D3}"/>
              </a:ext>
            </a:extLst>
          </p:cNvPr>
          <p:cNvSpPr txBox="1"/>
          <p:nvPr/>
        </p:nvSpPr>
        <p:spPr>
          <a:xfrm>
            <a:off x="1559745" y="309889"/>
            <a:ext cx="10226716" cy="10771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lang="fr-CA" sz="3200" b="1">
                <a:solidFill>
                  <a:schemeClr val="bg1"/>
                </a:solidFill>
                <a:latin typeface="ChaletBook" panose="02000000000000000000" pitchFamily="2" charset="0"/>
                <a:sym typeface="Nunito"/>
              </a:rPr>
              <a:t>Implanter une tarification volumétrique pour les industries, commerces et institutions (ICI)</a:t>
            </a:r>
          </a:p>
        </p:txBody>
      </p:sp>
      <p:pic>
        <p:nvPicPr>
          <p:cNvPr id="4" name="Picture 3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FBA9FD0F-12E1-757F-A196-ADBD0FA902D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08451" y="5803095"/>
            <a:ext cx="2650800" cy="76932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FB5E4FF-B740-7B1C-0715-48AFEEC16340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5000"/>
          </a:blip>
          <a:stretch>
            <a:fillRect/>
          </a:stretch>
        </p:blipFill>
        <p:spPr>
          <a:xfrm>
            <a:off x="579522" y="2440409"/>
            <a:ext cx="4358689" cy="4417591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ADE871A3-0361-A4AE-703C-15E9EC942288}"/>
              </a:ext>
            </a:extLst>
          </p:cNvPr>
          <p:cNvGrpSpPr/>
          <p:nvPr/>
        </p:nvGrpSpPr>
        <p:grpSpPr>
          <a:xfrm>
            <a:off x="579522" y="482285"/>
            <a:ext cx="707924" cy="748417"/>
            <a:chOff x="579522" y="731513"/>
            <a:chExt cx="707924" cy="748417"/>
          </a:xfrm>
        </p:grpSpPr>
        <p:sp>
          <p:nvSpPr>
            <p:cNvPr id="6" name="Google Shape;125;p3">
              <a:extLst>
                <a:ext uri="{FF2B5EF4-FFF2-40B4-BE49-F238E27FC236}">
                  <a16:creationId xmlns:a16="http://schemas.microsoft.com/office/drawing/2014/main" id="{203F9205-BA12-296A-E576-1F303243662C}"/>
                </a:ext>
              </a:extLst>
            </p:cNvPr>
            <p:cNvSpPr/>
            <p:nvPr/>
          </p:nvSpPr>
          <p:spPr>
            <a:xfrm>
              <a:off x="579522" y="731513"/>
              <a:ext cx="707923" cy="707923"/>
            </a:xfrm>
            <a:prstGeom prst="ellipse">
              <a:avLst/>
            </a:prstGeom>
            <a:solidFill>
              <a:srgbClr val="227BCA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" name="Google Shape;126;p3">
              <a:extLst>
                <a:ext uri="{FF2B5EF4-FFF2-40B4-BE49-F238E27FC236}">
                  <a16:creationId xmlns:a16="http://schemas.microsoft.com/office/drawing/2014/main" id="{52A11F31-DC00-5CFC-AE22-C6018BEAB106}"/>
                </a:ext>
              </a:extLst>
            </p:cNvPr>
            <p:cNvSpPr txBox="1"/>
            <p:nvPr/>
          </p:nvSpPr>
          <p:spPr>
            <a:xfrm>
              <a:off x="579522" y="852431"/>
              <a:ext cx="707924" cy="6274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rm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200"/>
                <a:buFont typeface="Nunito Sans"/>
                <a:buNone/>
              </a:pPr>
              <a:r>
                <a:rPr lang="fr-CA" sz="3200" b="1">
                  <a:solidFill>
                    <a:schemeClr val="lt1"/>
                  </a:solidFill>
                  <a:latin typeface="Nunito Sans"/>
                  <a:ea typeface="Nunito Sans"/>
                  <a:cs typeface="Nunito Sans"/>
                  <a:sym typeface="Nunito Sans"/>
                </a:rPr>
                <a:t>4</a:t>
              </a:r>
              <a:endParaRPr b="1"/>
            </a:p>
          </p:txBody>
        </p: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7103F992-FA05-AFC9-CE8E-CF5ED9E2ED02}"/>
              </a:ext>
            </a:extLst>
          </p:cNvPr>
          <p:cNvSpPr txBox="1"/>
          <p:nvPr/>
        </p:nvSpPr>
        <p:spPr>
          <a:xfrm>
            <a:off x="619687" y="2389646"/>
            <a:ext cx="106388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600"/>
              </a:spcAft>
              <a:buClr>
                <a:srgbClr val="227BCA"/>
              </a:buClr>
              <a:buFont typeface="Arial" panose="020B0604020202020204" pitchFamily="34" charset="0"/>
              <a:buChar char="•"/>
            </a:pPr>
            <a:r>
              <a:rPr lang="fr-FR" sz="2400" b="1">
                <a:solidFill>
                  <a:srgbClr val="227BCA"/>
                </a:solidFill>
                <a:latin typeface="ChaletBook" panose="02000000000000000000" pitchFamily="2" charset="0"/>
              </a:rPr>
              <a:t>Équité horizontale </a:t>
            </a:r>
            <a:r>
              <a:rPr lang="fr-FR" sz="2400">
                <a:solidFill>
                  <a:schemeClr val="tx1">
                    <a:lumMod val="50000"/>
                    <a:lumOff val="50000"/>
                  </a:schemeClr>
                </a:solidFill>
                <a:latin typeface="ChaletBook" panose="02000000000000000000" pitchFamily="2" charset="0"/>
              </a:rPr>
              <a:t>:</a:t>
            </a:r>
            <a:r>
              <a:rPr lang="fr-FR" sz="2400" b="1">
                <a:solidFill>
                  <a:srgbClr val="227BCA"/>
                </a:solidFill>
                <a:latin typeface="ChaletBook" panose="02000000000000000000" pitchFamily="2" charset="0"/>
              </a:rPr>
              <a:t> </a:t>
            </a:r>
            <a:r>
              <a:rPr lang="fr-FR" sz="2400">
                <a:solidFill>
                  <a:schemeClr val="tx1">
                    <a:lumMod val="50000"/>
                    <a:lumOff val="50000"/>
                  </a:schemeClr>
                </a:solidFill>
                <a:latin typeface="ChaletBook" panose="02000000000000000000" pitchFamily="2" charset="0"/>
              </a:rPr>
              <a:t>tarification selon le principe d’utilisateur-payeur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D1B4ACA-58B1-A6B9-50D1-889820EE0543}"/>
              </a:ext>
            </a:extLst>
          </p:cNvPr>
          <p:cNvSpPr txBox="1"/>
          <p:nvPr/>
        </p:nvSpPr>
        <p:spPr>
          <a:xfrm>
            <a:off x="933483" y="3183779"/>
            <a:ext cx="9342822" cy="10618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lvl="8" indent="-457200">
              <a:spcBef>
                <a:spcPts val="1200"/>
              </a:spcBef>
              <a:spcAft>
                <a:spcPts val="600"/>
              </a:spcAft>
              <a:buClr>
                <a:srgbClr val="227BCA"/>
              </a:buClr>
              <a:buFont typeface="Arial" panose="020B0604020202020204" pitchFamily="34" charset="0"/>
              <a:buChar char="•"/>
            </a:pPr>
            <a:r>
              <a:rPr lang="fr-FR" sz="2400">
                <a:solidFill>
                  <a:schemeClr val="tx1">
                    <a:lumMod val="50000"/>
                    <a:lumOff val="50000"/>
                  </a:schemeClr>
                </a:solidFill>
                <a:latin typeface="ChaletBook" panose="02000000000000000000" pitchFamily="2" charset="0"/>
              </a:rPr>
              <a:t>Industries, commerces, institutions et immeubles multi-logements</a:t>
            </a:r>
          </a:p>
          <a:p>
            <a:pPr marL="457200" lvl="8" indent="-457200">
              <a:spcBef>
                <a:spcPts val="1200"/>
              </a:spcBef>
              <a:spcAft>
                <a:spcPts val="600"/>
              </a:spcAft>
              <a:buClr>
                <a:srgbClr val="227BCA"/>
              </a:buClr>
              <a:buFont typeface="Arial" panose="020B0604020202020204" pitchFamily="34" charset="0"/>
              <a:buChar char="•"/>
            </a:pPr>
            <a:r>
              <a:rPr lang="fr-FR" sz="2400">
                <a:solidFill>
                  <a:schemeClr val="tx1">
                    <a:lumMod val="50000"/>
                    <a:lumOff val="50000"/>
                  </a:schemeClr>
                </a:solidFill>
                <a:latin typeface="ChaletBook" panose="02000000000000000000" pitchFamily="2" charset="0"/>
              </a:rPr>
              <a:t>Équité entre les municipalités</a:t>
            </a:r>
          </a:p>
        </p:txBody>
      </p:sp>
      <p:sp>
        <p:nvSpPr>
          <p:cNvPr id="3" name="TextBox 3">
            <a:extLst>
              <a:ext uri="{FF2B5EF4-FFF2-40B4-BE49-F238E27FC236}">
                <a16:creationId xmlns:a16="http://schemas.microsoft.com/office/drawing/2014/main" id="{5A70183F-26B3-BEDE-76AD-BD47E9CABD6D}"/>
              </a:ext>
            </a:extLst>
          </p:cNvPr>
          <p:cNvSpPr txBox="1"/>
          <p:nvPr/>
        </p:nvSpPr>
        <p:spPr>
          <a:xfrm>
            <a:off x="619687" y="6110756"/>
            <a:ext cx="620581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SzPts val="1200"/>
            </a:pPr>
            <a:r>
              <a:rPr lang="fr-CA" sz="1200" b="1">
                <a:solidFill>
                  <a:schemeClr val="tx1">
                    <a:lumMod val="50000"/>
                    <a:lumOff val="50000"/>
                  </a:schemeClr>
                </a:solidFill>
                <a:latin typeface="ChaletBook" panose="02000000000000000000" pitchFamily="2" charset="0"/>
                <a:ea typeface="Nunito Sans"/>
                <a:cs typeface="Nunito Sans"/>
                <a:sym typeface="Nunito"/>
              </a:rPr>
              <a:t>Congrès de l'Association des ingénieurs municipaux du Québec</a:t>
            </a:r>
            <a:br>
              <a:rPr lang="fr-CA" sz="1200" b="0" i="0" u="none" strike="noStrike" cap="none">
                <a:solidFill>
                  <a:schemeClr val="tx1">
                    <a:lumMod val="50000"/>
                    <a:lumOff val="50000"/>
                  </a:schemeClr>
                </a:solidFill>
                <a:latin typeface="ChaletBook" panose="02000000000000000000" pitchFamily="2" charset="0"/>
                <a:ea typeface="Nunito Sans"/>
                <a:cs typeface="Nunito Sans"/>
                <a:sym typeface="Nunito Sans"/>
              </a:rPr>
            </a:br>
            <a:r>
              <a:rPr lang="fr-CA" sz="1200" b="0" i="0" u="none" strike="noStrike" cap="none">
                <a:solidFill>
                  <a:schemeClr val="tx1">
                    <a:lumMod val="50000"/>
                    <a:lumOff val="50000"/>
                  </a:schemeClr>
                </a:solidFill>
                <a:latin typeface="ChaletBook" panose="02000000000000000000" pitchFamily="2" charset="0"/>
                <a:ea typeface="Nunito"/>
                <a:cs typeface="Nunito"/>
                <a:sym typeface="Nunito"/>
              </a:rPr>
              <a:t>Gérer notre eau comme une richesse</a:t>
            </a:r>
          </a:p>
        </p:txBody>
      </p:sp>
    </p:spTree>
    <p:extLst>
      <p:ext uri="{BB962C8B-B14F-4D97-AF65-F5344CB8AC3E}">
        <p14:creationId xmlns:p14="http://schemas.microsoft.com/office/powerpoint/2010/main" val="853822499"/>
      </p:ext>
    </p:extLst>
  </p:cSld>
  <p:clrMapOvr>
    <a:overrideClrMapping bg1="lt1" tx1="dk1" bg2="dk2" tx2="lt2" accent1="accent1" accent2="accent2" accent3="accent3" accent4="accent4" accent5="accent5" accent6="accent6" hlink="hlink" folHlink="folHlink"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B101B126-A9D3-0889-51DF-3DF1CB72720B}"/>
              </a:ext>
            </a:extLst>
          </p:cNvPr>
          <p:cNvSpPr txBox="1"/>
          <p:nvPr/>
        </p:nvSpPr>
        <p:spPr>
          <a:xfrm>
            <a:off x="467287" y="5958356"/>
            <a:ext cx="620581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fr-CA" sz="1200" b="1">
                <a:solidFill>
                  <a:schemeClr val="bg1"/>
                </a:solidFill>
                <a:latin typeface="Nunito"/>
                <a:ea typeface="Nunito Sans"/>
                <a:cs typeface="Nunito Sans"/>
                <a:sym typeface="Nunito"/>
              </a:rPr>
              <a:t>Congrès de la Fédération québécoise des municipalités</a:t>
            </a:r>
            <a:br>
              <a:rPr lang="fr-CA" sz="1200" b="0" i="0" u="none" strike="noStrike" cap="none">
                <a:solidFill>
                  <a:schemeClr val="bg1"/>
                </a:solidFill>
                <a:latin typeface="Nunito Sans"/>
                <a:ea typeface="Nunito Sans"/>
                <a:cs typeface="Nunito Sans"/>
                <a:sym typeface="Nunito Sans"/>
              </a:rPr>
            </a:br>
            <a:r>
              <a:rPr lang="fr-CA" sz="1200" b="0" i="0" u="none" strike="noStrike" cap="none">
                <a:solidFill>
                  <a:schemeClr val="bg1"/>
                </a:solidFill>
                <a:latin typeface="Nunito"/>
                <a:ea typeface="Nunito"/>
                <a:cs typeface="Nunito"/>
                <a:sym typeface="Nunito"/>
              </a:rPr>
              <a:t>Gérer notre eau comme une richesse</a:t>
            </a:r>
          </a:p>
        </p:txBody>
      </p:sp>
      <p:sp>
        <p:nvSpPr>
          <p:cNvPr id="7" name="Google Shape;248;p5">
            <a:extLst>
              <a:ext uri="{FF2B5EF4-FFF2-40B4-BE49-F238E27FC236}">
                <a16:creationId xmlns:a16="http://schemas.microsoft.com/office/drawing/2014/main" id="{5B775094-18F3-3E9B-643E-FF288BD222D3}"/>
              </a:ext>
            </a:extLst>
          </p:cNvPr>
          <p:cNvSpPr txBox="1"/>
          <p:nvPr/>
        </p:nvSpPr>
        <p:spPr>
          <a:xfrm>
            <a:off x="1514548" y="322176"/>
            <a:ext cx="10226716" cy="10771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lang="fr-CA" sz="3200" b="1">
                <a:solidFill>
                  <a:schemeClr val="bg1"/>
                </a:solidFill>
                <a:latin typeface="ChaletBook" panose="02000000000000000000" pitchFamily="2" charset="0"/>
                <a:sym typeface="Nunito"/>
              </a:rPr>
              <a:t>Adopter une approche volontaire aux compteurs d’eau et à la tarification volumétrique résidentielle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85BAFDD-4F91-783E-BC02-B093C297F6F7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5000"/>
          </a:blip>
          <a:stretch>
            <a:fillRect/>
          </a:stretch>
        </p:blipFill>
        <p:spPr>
          <a:xfrm>
            <a:off x="604189" y="2435279"/>
            <a:ext cx="3770608" cy="4399043"/>
          </a:xfrm>
          <a:prstGeom prst="rect">
            <a:avLst/>
          </a:prstGeom>
        </p:spPr>
      </p:pic>
      <p:sp>
        <p:nvSpPr>
          <p:cNvPr id="8" name="ZoneTexte 2">
            <a:extLst>
              <a:ext uri="{FF2B5EF4-FFF2-40B4-BE49-F238E27FC236}">
                <a16:creationId xmlns:a16="http://schemas.microsoft.com/office/drawing/2014/main" id="{25E3D453-7CE5-C16A-1CA5-0FEEC7197040}"/>
              </a:ext>
            </a:extLst>
          </p:cNvPr>
          <p:cNvSpPr txBox="1"/>
          <p:nvPr/>
        </p:nvSpPr>
        <p:spPr>
          <a:xfrm>
            <a:off x="604189" y="2346095"/>
            <a:ext cx="11587811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Bef>
                <a:spcPts val="1200"/>
              </a:spcBef>
              <a:spcAft>
                <a:spcPts val="600"/>
              </a:spcAft>
              <a:buClr>
                <a:srgbClr val="227BCA"/>
              </a:buClr>
              <a:buFont typeface="Arial" panose="020B0604020202020204" pitchFamily="34" charset="0"/>
              <a:buChar char="•"/>
            </a:pPr>
            <a:r>
              <a:rPr lang="fr-CA" sz="2400">
                <a:solidFill>
                  <a:schemeClr val="tx1">
                    <a:lumMod val="50000"/>
                    <a:lumOff val="50000"/>
                  </a:schemeClr>
                </a:solidFill>
                <a:latin typeface="ChaletBook" panose="02000000000000000000" pitchFamily="2" charset="0"/>
              </a:rPr>
              <a:t>Installation de </a:t>
            </a:r>
            <a:r>
              <a:rPr lang="fr-CA" sz="2400" b="1">
                <a:solidFill>
                  <a:srgbClr val="227BCA"/>
                </a:solidFill>
                <a:latin typeface="ChaletBook" panose="02000000000000000000" pitchFamily="2" charset="0"/>
              </a:rPr>
              <a:t>compteurs d’eau </a:t>
            </a:r>
            <a:r>
              <a:rPr lang="fr-CA" sz="2400">
                <a:solidFill>
                  <a:schemeClr val="tx1">
                    <a:lumMod val="50000"/>
                    <a:lumOff val="50000"/>
                  </a:schemeClr>
                </a:solidFill>
                <a:latin typeface="ChaletBook" panose="02000000000000000000" pitchFamily="2" charset="0"/>
              </a:rPr>
              <a:t>résidentiels </a:t>
            </a:r>
            <a:r>
              <a:rPr lang="fr-CA" sz="2400" u="sng">
                <a:solidFill>
                  <a:schemeClr val="tx1">
                    <a:lumMod val="50000"/>
                    <a:lumOff val="50000"/>
                  </a:schemeClr>
                </a:solidFill>
                <a:latin typeface="ChaletBook" panose="02000000000000000000" pitchFamily="2" charset="0"/>
              </a:rPr>
              <a:t>sur une base volontaire </a:t>
            </a:r>
            <a:br>
              <a:rPr lang="fr-CA" sz="2400" u="sng">
                <a:solidFill>
                  <a:schemeClr val="tx1">
                    <a:lumMod val="50000"/>
                    <a:lumOff val="50000"/>
                  </a:schemeClr>
                </a:solidFill>
                <a:latin typeface="ChaletBook" panose="02000000000000000000" pitchFamily="2" charset="0"/>
              </a:rPr>
            </a:br>
            <a:r>
              <a:rPr lang="fr-CA" sz="2400" u="sng">
                <a:solidFill>
                  <a:schemeClr val="tx1">
                    <a:lumMod val="50000"/>
                    <a:lumOff val="50000"/>
                  </a:schemeClr>
                </a:solidFill>
                <a:latin typeface="ChaletBook" panose="02000000000000000000" pitchFamily="2" charset="0"/>
              </a:rPr>
              <a:t>et individuelle</a:t>
            </a:r>
          </a:p>
          <a:p>
            <a:pPr marL="800100" lvl="1" indent="-342900">
              <a:spcAft>
                <a:spcPts val="600"/>
              </a:spcAft>
              <a:buClr>
                <a:srgbClr val="227BCA"/>
              </a:buClr>
              <a:buFont typeface="Arial" panose="020B0604020202020204" pitchFamily="34" charset="0"/>
              <a:buChar char="•"/>
            </a:pPr>
            <a:r>
              <a:rPr lang="fr-CA" sz="2400" u="sng">
                <a:solidFill>
                  <a:schemeClr val="tx1">
                    <a:lumMod val="50000"/>
                    <a:lumOff val="50000"/>
                  </a:schemeClr>
                </a:solidFill>
                <a:latin typeface="ChaletBook" panose="02000000000000000000" pitchFamily="2" charset="0"/>
              </a:rPr>
              <a:t>Sensibilisation</a:t>
            </a:r>
            <a:r>
              <a:rPr lang="fr-CA" sz="2400">
                <a:solidFill>
                  <a:schemeClr val="tx1">
                    <a:lumMod val="50000"/>
                    <a:lumOff val="50000"/>
                  </a:schemeClr>
                </a:solidFill>
                <a:latin typeface="ChaletBook" panose="02000000000000000000" pitchFamily="2" charset="0"/>
              </a:rPr>
              <a:t> à la consommation et au coût</a:t>
            </a:r>
          </a:p>
          <a:p>
            <a:pPr marL="342900" lvl="1" indent="-342900">
              <a:spcBef>
                <a:spcPts val="600"/>
              </a:spcBef>
              <a:spcAft>
                <a:spcPts val="600"/>
              </a:spcAft>
              <a:buClr>
                <a:srgbClr val="227BCA"/>
              </a:buClr>
              <a:buFont typeface="Arial" panose="020B0604020202020204" pitchFamily="34" charset="0"/>
              <a:buChar char="•"/>
            </a:pPr>
            <a:r>
              <a:rPr lang="fr-FR" sz="2400" b="1">
                <a:solidFill>
                  <a:srgbClr val="227BCA"/>
                </a:solidFill>
                <a:latin typeface="ChaletBook" panose="02000000000000000000" pitchFamily="2" charset="0"/>
              </a:rPr>
              <a:t>Tarification volumétrique résidentielle </a:t>
            </a:r>
            <a:r>
              <a:rPr lang="fr-FR" sz="2400">
                <a:solidFill>
                  <a:schemeClr val="tx1">
                    <a:lumMod val="50000"/>
                    <a:lumOff val="50000"/>
                  </a:schemeClr>
                </a:solidFill>
                <a:latin typeface="ChaletBook" panose="02000000000000000000" pitchFamily="2" charset="0"/>
              </a:rPr>
              <a:t>sur une base volontaire et individuelle</a:t>
            </a:r>
          </a:p>
          <a:p>
            <a:pPr marL="800100" lvl="2" indent="-342900">
              <a:spcAft>
                <a:spcPts val="600"/>
              </a:spcAft>
              <a:buClr>
                <a:srgbClr val="227BCA"/>
              </a:buClr>
              <a:buFont typeface="Arial" panose="020B0604020202020204" pitchFamily="34" charset="0"/>
              <a:buChar char="•"/>
            </a:pPr>
            <a:r>
              <a:rPr lang="fr-FR" sz="2400">
                <a:solidFill>
                  <a:schemeClr val="tx1">
                    <a:lumMod val="50000"/>
                    <a:lumOff val="50000"/>
                  </a:schemeClr>
                </a:solidFill>
                <a:latin typeface="ChaletBook" panose="02000000000000000000" pitchFamily="2" charset="0"/>
              </a:rPr>
              <a:t>Distribution </a:t>
            </a:r>
            <a:r>
              <a:rPr lang="fr-FR" sz="2400" u="sng">
                <a:solidFill>
                  <a:schemeClr val="tx1">
                    <a:lumMod val="50000"/>
                    <a:lumOff val="50000"/>
                  </a:schemeClr>
                </a:solidFill>
                <a:latin typeface="ChaletBook" panose="02000000000000000000" pitchFamily="2" charset="0"/>
              </a:rPr>
              <a:t>équitable</a:t>
            </a:r>
            <a:r>
              <a:rPr lang="fr-FR" sz="2400">
                <a:solidFill>
                  <a:schemeClr val="tx1">
                    <a:lumMod val="50000"/>
                    <a:lumOff val="50000"/>
                  </a:schemeClr>
                </a:solidFill>
                <a:latin typeface="ChaletBook" panose="02000000000000000000" pitchFamily="2" charset="0"/>
              </a:rPr>
              <a:t> des coûts</a:t>
            </a:r>
          </a:p>
          <a:p>
            <a:pPr marL="342900" lvl="1" indent="-342900">
              <a:spcBef>
                <a:spcPts val="600"/>
              </a:spcBef>
              <a:spcAft>
                <a:spcPts val="600"/>
              </a:spcAft>
              <a:buClr>
                <a:srgbClr val="227BCA"/>
              </a:buClr>
              <a:buFont typeface="Arial" panose="020B0604020202020204" pitchFamily="34" charset="0"/>
              <a:buChar char="•"/>
            </a:pPr>
            <a:r>
              <a:rPr lang="fr-FR" sz="2400">
                <a:solidFill>
                  <a:schemeClr val="tx1">
                    <a:lumMod val="50000"/>
                    <a:lumOff val="50000"/>
                  </a:schemeClr>
                </a:solidFill>
                <a:latin typeface="ChaletBook" panose="02000000000000000000" pitchFamily="2" charset="0"/>
              </a:rPr>
              <a:t>Obligation pour les municipalités dont la demande dépasse la </a:t>
            </a:r>
            <a:r>
              <a:rPr lang="fr-FR" sz="2400" b="1">
                <a:solidFill>
                  <a:srgbClr val="227BCA"/>
                </a:solidFill>
                <a:latin typeface="ChaletBook" panose="02000000000000000000" pitchFamily="2" charset="0"/>
              </a:rPr>
              <a:t>capacité </a:t>
            </a:r>
            <a:r>
              <a:rPr lang="fr-FR" sz="2400">
                <a:solidFill>
                  <a:schemeClr val="tx1">
                    <a:lumMod val="50000"/>
                    <a:lumOff val="50000"/>
                  </a:schemeClr>
                </a:solidFill>
                <a:latin typeface="ChaletBook" panose="02000000000000000000" pitchFamily="2" charset="0"/>
              </a:rPr>
              <a:t>de la ressource en eau ou des infrastructures municipales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3F6E608B-15A7-8D9E-6553-7EB828989146}"/>
              </a:ext>
            </a:extLst>
          </p:cNvPr>
          <p:cNvGrpSpPr/>
          <p:nvPr/>
        </p:nvGrpSpPr>
        <p:grpSpPr>
          <a:xfrm>
            <a:off x="579522" y="482285"/>
            <a:ext cx="707924" cy="748417"/>
            <a:chOff x="579522" y="731513"/>
            <a:chExt cx="707924" cy="748417"/>
          </a:xfrm>
        </p:grpSpPr>
        <p:sp>
          <p:nvSpPr>
            <p:cNvPr id="9" name="Google Shape;125;p3">
              <a:extLst>
                <a:ext uri="{FF2B5EF4-FFF2-40B4-BE49-F238E27FC236}">
                  <a16:creationId xmlns:a16="http://schemas.microsoft.com/office/drawing/2014/main" id="{62C2260D-AD08-F17D-D876-50E75686FC3A}"/>
                </a:ext>
              </a:extLst>
            </p:cNvPr>
            <p:cNvSpPr/>
            <p:nvPr/>
          </p:nvSpPr>
          <p:spPr>
            <a:xfrm>
              <a:off x="579522" y="731513"/>
              <a:ext cx="707923" cy="707923"/>
            </a:xfrm>
            <a:prstGeom prst="ellipse">
              <a:avLst/>
            </a:prstGeom>
            <a:solidFill>
              <a:srgbClr val="227BCA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" name="Google Shape;126;p3">
              <a:extLst>
                <a:ext uri="{FF2B5EF4-FFF2-40B4-BE49-F238E27FC236}">
                  <a16:creationId xmlns:a16="http://schemas.microsoft.com/office/drawing/2014/main" id="{3E87AF48-8784-724C-7A47-05F443160623}"/>
                </a:ext>
              </a:extLst>
            </p:cNvPr>
            <p:cNvSpPr txBox="1"/>
            <p:nvPr/>
          </p:nvSpPr>
          <p:spPr>
            <a:xfrm>
              <a:off x="579522" y="852431"/>
              <a:ext cx="707924" cy="6274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rm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200"/>
                <a:buFont typeface="Nunito Sans"/>
                <a:buNone/>
              </a:pPr>
              <a:r>
                <a:rPr lang="fr-CA" sz="3200" b="1">
                  <a:solidFill>
                    <a:schemeClr val="lt1"/>
                  </a:solidFill>
                  <a:latin typeface="Nunito Sans"/>
                  <a:ea typeface="Nunito Sans"/>
                  <a:cs typeface="Nunito Sans"/>
                  <a:sym typeface="Nunito Sans"/>
                </a:rPr>
                <a:t>5</a:t>
              </a:r>
              <a:endParaRPr b="1"/>
            </a:p>
          </p:txBody>
        </p:sp>
      </p:grpSp>
      <p:pic>
        <p:nvPicPr>
          <p:cNvPr id="11" name="Picture 10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9296055B-7CE7-233A-8B7F-EB2E947CC1C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08451" y="5803095"/>
            <a:ext cx="2650800" cy="769326"/>
          </a:xfrm>
          <a:prstGeom prst="rect">
            <a:avLst/>
          </a:prstGeom>
        </p:spPr>
      </p:pic>
      <p:sp>
        <p:nvSpPr>
          <p:cNvPr id="2" name="TextBox 3">
            <a:extLst>
              <a:ext uri="{FF2B5EF4-FFF2-40B4-BE49-F238E27FC236}">
                <a16:creationId xmlns:a16="http://schemas.microsoft.com/office/drawing/2014/main" id="{6BDF9A78-4979-9683-2ED9-780048EBD7C2}"/>
              </a:ext>
            </a:extLst>
          </p:cNvPr>
          <p:cNvSpPr txBox="1"/>
          <p:nvPr/>
        </p:nvSpPr>
        <p:spPr>
          <a:xfrm>
            <a:off x="619687" y="6110756"/>
            <a:ext cx="620581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SzPts val="1200"/>
            </a:pPr>
            <a:r>
              <a:rPr lang="fr-CA" sz="1200" b="1">
                <a:solidFill>
                  <a:schemeClr val="tx1">
                    <a:lumMod val="50000"/>
                    <a:lumOff val="50000"/>
                  </a:schemeClr>
                </a:solidFill>
                <a:latin typeface="ChaletBook" panose="02000000000000000000" pitchFamily="2" charset="0"/>
                <a:ea typeface="Nunito Sans"/>
                <a:cs typeface="Nunito Sans"/>
                <a:sym typeface="Nunito"/>
              </a:rPr>
              <a:t>Congrès de l'Association des ingénieurs municipaux du Québec</a:t>
            </a:r>
            <a:br>
              <a:rPr lang="fr-CA" sz="1200" b="0" i="0" u="none" strike="noStrike" cap="none">
                <a:solidFill>
                  <a:schemeClr val="tx1">
                    <a:lumMod val="50000"/>
                    <a:lumOff val="50000"/>
                  </a:schemeClr>
                </a:solidFill>
                <a:latin typeface="ChaletBook" panose="02000000000000000000" pitchFamily="2" charset="0"/>
                <a:ea typeface="Nunito Sans"/>
                <a:cs typeface="Nunito Sans"/>
                <a:sym typeface="Nunito Sans"/>
              </a:rPr>
            </a:br>
            <a:r>
              <a:rPr lang="fr-CA" sz="1200" b="0" i="0" u="none" strike="noStrike" cap="none">
                <a:solidFill>
                  <a:schemeClr val="tx1">
                    <a:lumMod val="50000"/>
                    <a:lumOff val="50000"/>
                  </a:schemeClr>
                </a:solidFill>
                <a:latin typeface="ChaletBook" panose="02000000000000000000" pitchFamily="2" charset="0"/>
                <a:ea typeface="Nunito"/>
                <a:cs typeface="Nunito"/>
                <a:sym typeface="Nunito"/>
              </a:rPr>
              <a:t>Gérer notre eau comme une richesse</a:t>
            </a:r>
          </a:p>
        </p:txBody>
      </p:sp>
    </p:spTree>
    <p:extLst>
      <p:ext uri="{BB962C8B-B14F-4D97-AF65-F5344CB8AC3E}">
        <p14:creationId xmlns:p14="http://schemas.microsoft.com/office/powerpoint/2010/main" val="754118625"/>
      </p:ext>
    </p:extLst>
  </p:cSld>
  <p:clrMapOvr>
    <a:overrideClrMapping bg1="lt1" tx1="dk1" bg2="dk2" tx2="lt2" accent1="accent1" accent2="accent2" accent3="accent3" accent4="accent4" accent5="accent5" accent6="accent6" hlink="hlink" folHlink="folHlink"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9"/>
          <p:cNvSpPr txBox="1"/>
          <p:nvPr/>
        </p:nvSpPr>
        <p:spPr>
          <a:xfrm>
            <a:off x="741642" y="711499"/>
            <a:ext cx="8450825" cy="8401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>
              <a:lnSpc>
                <a:spcPct val="90000"/>
              </a:lnSpc>
              <a:buClr>
                <a:srgbClr val="7EC34E"/>
              </a:buClr>
              <a:buSzPct val="100000"/>
            </a:pPr>
            <a:r>
              <a:rPr lang="fr-CA" sz="5400" b="1" spc="-150">
                <a:solidFill>
                  <a:schemeClr val="bg1"/>
                </a:solidFill>
                <a:latin typeface="ChaletBook" panose="02000000000000000000" pitchFamily="2" charset="0"/>
              </a:rPr>
              <a:t>Pour aller plus loin</a:t>
            </a:r>
          </a:p>
        </p:txBody>
      </p:sp>
      <p:sp>
        <p:nvSpPr>
          <p:cNvPr id="236" name="Google Shape;236;p9"/>
          <p:cNvSpPr txBox="1"/>
          <p:nvPr/>
        </p:nvSpPr>
        <p:spPr>
          <a:xfrm>
            <a:off x="323771" y="1082956"/>
            <a:ext cx="835743" cy="6274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endParaRPr sz="3200" i="1">
              <a:solidFill>
                <a:schemeClr val="lt1"/>
              </a:solidFill>
              <a:latin typeface="Nunito Sans"/>
              <a:ea typeface="Nunito Sans"/>
              <a:cs typeface="Nunito Sans"/>
              <a:sym typeface="Nunito Sans"/>
            </a:endParaRPr>
          </a:p>
        </p:txBody>
      </p:sp>
      <p:sp>
        <p:nvSpPr>
          <p:cNvPr id="237" name="Google Shape;237;p9"/>
          <p:cNvSpPr txBox="1"/>
          <p:nvPr/>
        </p:nvSpPr>
        <p:spPr>
          <a:xfrm>
            <a:off x="787349" y="1795555"/>
            <a:ext cx="10617302" cy="38518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20000"/>
          </a:bodyPr>
          <a:lstStyle/>
          <a:p>
            <a:pPr>
              <a:lnSpc>
                <a:spcPct val="170000"/>
              </a:lnSpc>
              <a:spcAft>
                <a:spcPts val="1800"/>
              </a:spcAft>
            </a:pPr>
            <a:r>
              <a:rPr lang="en-CA" sz="2800">
                <a:solidFill>
                  <a:schemeClr val="bg1"/>
                </a:solidFill>
                <a:latin typeface="ChaletBook" panose="02000000000000000000" pitchFamily="2" charset="0"/>
              </a:rPr>
              <a:t>Travaux du Réseau sur le dossier : </a:t>
            </a:r>
          </a:p>
          <a:p>
            <a:pPr marL="285750" indent="-285750">
              <a:lnSpc>
                <a:spcPct val="170000"/>
              </a:lnSpc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CA" sz="2800">
                <a:solidFill>
                  <a:schemeClr val="bg1"/>
                </a:solidFill>
                <a:latin typeface="ChaletBook" panose="02000000000000000000" pitchFamily="2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Mémoire sur le </a:t>
            </a:r>
            <a:r>
              <a:rPr lang="en-CA" sz="2800" err="1">
                <a:solidFill>
                  <a:schemeClr val="bg1"/>
                </a:solidFill>
                <a:latin typeface="ChaletBook" panose="02000000000000000000" pitchFamily="2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financement</a:t>
            </a:r>
            <a:r>
              <a:rPr lang="en-CA" sz="2800">
                <a:solidFill>
                  <a:schemeClr val="bg1"/>
                </a:solidFill>
                <a:latin typeface="ChaletBook" panose="02000000000000000000" pitchFamily="2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des services </a:t>
            </a:r>
            <a:r>
              <a:rPr lang="en-CA" sz="2800" err="1">
                <a:solidFill>
                  <a:schemeClr val="bg1"/>
                </a:solidFill>
                <a:latin typeface="ChaletBook" panose="02000000000000000000" pitchFamily="2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d'eau</a:t>
            </a:r>
            <a:endParaRPr lang="en-CA" sz="2800">
              <a:solidFill>
                <a:schemeClr val="bg1"/>
              </a:solidFill>
              <a:latin typeface="ChaletBook" panose="02000000000000000000" pitchFamily="2" charset="0"/>
            </a:endParaRPr>
          </a:p>
          <a:p>
            <a:pPr marL="285750" indent="-285750">
              <a:lnSpc>
                <a:spcPct val="170000"/>
              </a:lnSpc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CA" sz="2800">
                <a:solidFill>
                  <a:schemeClr val="bg1"/>
                </a:solidFill>
                <a:latin typeface="ChaletBook" panose="02000000000000000000" pitchFamily="2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Rapport sur le retour sur </a:t>
            </a:r>
            <a:r>
              <a:rPr lang="en-CA" sz="2800" err="1">
                <a:solidFill>
                  <a:schemeClr val="bg1"/>
                </a:solidFill>
                <a:latin typeface="ChaletBook" panose="02000000000000000000" pitchFamily="2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investissement</a:t>
            </a:r>
            <a:r>
              <a:rPr lang="en-CA" sz="2800">
                <a:solidFill>
                  <a:schemeClr val="bg1"/>
                </a:solidFill>
                <a:latin typeface="ChaletBook" panose="02000000000000000000" pitchFamily="2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pour les infrastructures </a:t>
            </a:r>
            <a:r>
              <a:rPr lang="en-CA" sz="2800" err="1">
                <a:solidFill>
                  <a:schemeClr val="bg1"/>
                </a:solidFill>
                <a:latin typeface="ChaletBook" panose="02000000000000000000" pitchFamily="2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en</a:t>
            </a:r>
            <a:r>
              <a:rPr lang="en-CA" sz="2800">
                <a:solidFill>
                  <a:schemeClr val="bg1"/>
                </a:solidFill>
                <a:latin typeface="ChaletBook" panose="02000000000000000000" pitchFamily="2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eau</a:t>
            </a:r>
            <a:endParaRPr lang="fr-FR" sz="2800">
              <a:solidFill>
                <a:schemeClr val="bg1"/>
              </a:solidFill>
              <a:latin typeface="ChaletBook" panose="02000000000000000000" pitchFamily="2" charset="0"/>
            </a:endParaRPr>
          </a:p>
          <a:p>
            <a:pPr>
              <a:lnSpc>
                <a:spcPct val="170000"/>
              </a:lnSpc>
            </a:pPr>
            <a:endParaRPr lang="fr-FR" sz="1800">
              <a:solidFill>
                <a:schemeClr val="bg1"/>
              </a:solidFill>
              <a:latin typeface="ChaletBook" panose="02000000000000000000" pitchFamily="2" charset="0"/>
            </a:endParaRPr>
          </a:p>
          <a:p>
            <a:pPr>
              <a:lnSpc>
                <a:spcPct val="170000"/>
              </a:lnSpc>
            </a:pPr>
            <a:r>
              <a:rPr lang="fr-FR" sz="2800">
                <a:solidFill>
                  <a:schemeClr val="bg1"/>
                </a:solidFill>
                <a:latin typeface="ChaletBook" panose="02000000000000000000" pitchFamily="2" charset="0"/>
              </a:rPr>
              <a:t>Contact : 	</a:t>
            </a:r>
            <a:r>
              <a:rPr lang="fr-FR" sz="2800">
                <a:solidFill>
                  <a:schemeClr val="bg1"/>
                </a:solidFill>
                <a:latin typeface="ChaletBook" panose="02000000000000000000" pitchFamily="2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info@reseau-environnement.com</a:t>
            </a:r>
            <a:endParaRPr lang="fr-FR" sz="2800">
              <a:solidFill>
                <a:schemeClr val="bg1"/>
              </a:solidFill>
              <a:latin typeface="ChaletBook" panose="02000000000000000000" pitchFamily="2" charset="0"/>
            </a:endParaRPr>
          </a:p>
          <a:p>
            <a:pPr>
              <a:lnSpc>
                <a:spcPct val="170000"/>
              </a:lnSpc>
            </a:pPr>
            <a:r>
              <a:rPr lang="en-CA" sz="2800">
                <a:solidFill>
                  <a:schemeClr val="bg1"/>
                </a:solidFill>
                <a:latin typeface="ChaletBook" panose="02000000000000000000" pitchFamily="2" charset="0"/>
              </a:rPr>
              <a:t>		</a:t>
            </a:r>
            <a:r>
              <a:rPr lang="en-CA" sz="2800">
                <a:solidFill>
                  <a:schemeClr val="bg1"/>
                </a:solidFill>
                <a:latin typeface="ChaletBook" panose="02000000000000000000" pitchFamily="2" charset="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www.reseau-environnement.com </a:t>
            </a:r>
            <a:endParaRPr lang="en-CA" sz="2800">
              <a:solidFill>
                <a:schemeClr val="bg1"/>
              </a:solidFill>
              <a:latin typeface="ChaletBook" panose="02000000000000000000" pitchFamily="2" charset="0"/>
            </a:endParaRPr>
          </a:p>
        </p:txBody>
      </p:sp>
      <p:pic>
        <p:nvPicPr>
          <p:cNvPr id="2" name="Image 3">
            <a:extLst>
              <a:ext uri="{FF2B5EF4-FFF2-40B4-BE49-F238E27FC236}">
                <a16:creationId xmlns:a16="http://schemas.microsoft.com/office/drawing/2014/main" id="{E7A2C5EC-75F9-F2FD-C9B9-86A04F1CF73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343019" y="5877904"/>
            <a:ext cx="2215382" cy="63758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3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3f127fdc-7b63-4a4b-a11e-a4a0b6682c8b" xsi:nil="true"/>
    <lcf76f155ced4ddcb4097134ff3c332f xmlns="3addfb85-862c-4b97-9d08-568f56d65578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D4ACCB1E06AD14797BE2F34626C4A6A" ma:contentTypeVersion="10" ma:contentTypeDescription="Crée un document." ma:contentTypeScope="" ma:versionID="bcb2e56a9645f22450adb9b57490804c">
  <xsd:schema xmlns:xsd="http://www.w3.org/2001/XMLSchema" xmlns:xs="http://www.w3.org/2001/XMLSchema" xmlns:p="http://schemas.microsoft.com/office/2006/metadata/properties" xmlns:ns2="3addfb85-862c-4b97-9d08-568f56d65578" xmlns:ns3="3f127fdc-7b63-4a4b-a11e-a4a0b6682c8b" targetNamespace="http://schemas.microsoft.com/office/2006/metadata/properties" ma:root="true" ma:fieldsID="39b428b5ba13f8a52b5b411fb7d48d6d" ns2:_="" ns3:_="">
    <xsd:import namespace="3addfb85-862c-4b97-9d08-568f56d65578"/>
    <xsd:import namespace="3f127fdc-7b63-4a4b-a11e-a4a0b6682c8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addfb85-862c-4b97-9d08-568f56d6557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Balises d’images" ma:readOnly="false" ma:fieldId="{5cf76f15-5ced-4ddc-b409-7134ff3c332f}" ma:taxonomyMulti="true" ma:sspId="0c19087e-47b8-40ea-a705-7a09a634da6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f127fdc-7b63-4a4b-a11e-a4a0b6682c8b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b621be8b-0d6d-4a9d-bd0c-66b51370e54e}" ma:internalName="TaxCatchAll" ma:showField="CatchAllData" ma:web="3f127fdc-7b63-4a4b-a11e-a4a0b6682c8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F888B42-3CCE-4B58-A6AD-F490B4542E0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85FE3C2-7ACE-4EC2-9B6E-FFCC4690715B}">
  <ds:schemaRefs>
    <ds:schemaRef ds:uri="3addfb85-862c-4b97-9d08-568f56d65578"/>
    <ds:schemaRef ds:uri="3f127fdc-7b63-4a4b-a11e-a4a0b6682c8b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6C6CF926-CF06-4E9C-BEF3-F2A189DF6E58}">
  <ds:schemaRefs>
    <ds:schemaRef ds:uri="3addfb85-862c-4b97-9d08-568f56d65578"/>
    <ds:schemaRef ds:uri="3f127fdc-7b63-4a4b-a11e-a4a0b6682c8b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Metadata/LabelInfo.xml><?xml version="1.0" encoding="utf-8"?>
<clbl:labelList xmlns:clbl="http://schemas.microsoft.com/office/2020/mipLabelMetadata">
  <clbl:label id="{a8cd1011-a1b2-4c13-9c4f-e25f92c06cbb}" enabled="0" method="" siteId="{a8cd1011-a1b2-4c13-9c4f-e25f92c06cbb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629</Words>
  <Application>Microsoft Office PowerPoint</Application>
  <PresentationFormat>Grand écran</PresentationFormat>
  <Paragraphs>98</Paragraphs>
  <Slides>11</Slides>
  <Notes>11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11</vt:i4>
      </vt:variant>
    </vt:vector>
  </HeadingPairs>
  <TitlesOfParts>
    <vt:vector size="12" baseType="lpstr"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Jean-Christophe Tanguay</dc:creator>
  <cp:lastModifiedBy>Mathieu Laneuville</cp:lastModifiedBy>
  <cp:revision>3</cp:revision>
  <dcterms:created xsi:type="dcterms:W3CDTF">2023-08-28T19:13:08Z</dcterms:created>
  <dcterms:modified xsi:type="dcterms:W3CDTF">2025-11-19T05:46:33Z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rder">
    <vt:lpwstr>3423200.00000000</vt:lpwstr>
  </property>
  <property fmtid="{D5CDD505-2E9C-101B-9397-08002B2CF9AE}" pid="3" name="ContentTypeId">
    <vt:lpwstr>0x0101005D4ACCB1E06AD14797BE2F34626C4A6A</vt:lpwstr>
  </property>
  <property fmtid="{D5CDD505-2E9C-101B-9397-08002B2CF9AE}" pid="4" name="MediaServiceImageTags">
    <vt:lpwstr/>
  </property>
</Properties>
</file>